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Layouts/slideLayout57.xml" ContentType="application/vnd.openxmlformats-officedocument.presentationml.slideLayout+xml"/>
  <Override PartName="/ppt/theme/theme5.xml" ContentType="application/vnd.openxmlformats-officedocument.theme+xml"/>
  <Override PartName="/ppt/notesSlides/notesSlide2.xml" ContentType="application/vnd.openxmlformats-officedocument.presentationml.notesSlide+xml"/>
  <Override PartName="/ppt/slideLayouts/slideLayout46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24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113.xml" ContentType="application/vnd.openxmlformats-officedocument.presentationml.slideLayout+xml"/>
  <Override PartName="/ppt/notesSlides/notesSlide16.xml" ContentType="application/vnd.openxmlformats-officedocument.presentationml.notesSlide+xml"/>
  <Override PartName="/ppt/tableStyles.xml" ContentType="application/vnd.openxmlformats-officedocument.presentationml.tableStyles+xml"/>
  <Override PartName="/ppt/slideLayouts/slideLayout102.xml" ContentType="application/vnd.openxmlformats-officedocument.presentationml.slideLayout+xml"/>
  <Override PartName="/ppt/slideMasters/slideMaster8.xml" ContentType="application/vnd.openxmlformats-officedocument.presentationml.slideMaster+xml"/>
  <Override PartName="/ppt/slideMasters/slideMaster11.xml" ContentType="application/vnd.openxmlformats-officedocument.presentationml.slideMaster+xml"/>
  <Override PartName="/ppt/notesSlides/notesSlide12.xml" ContentType="application/vnd.openxmlformats-officedocument.presentationml.notesSlide+xml"/>
  <Override PartName="/ppt/notesSlides/notesSlide7.xml" ContentType="application/vnd.openxmlformats-officedocument.presentationml.notesSlide+xml"/>
  <Override PartName="/ppt/slideMasters/slideMaster4.xml" ContentType="application/vnd.openxmlformats-officedocument.presentationml.slideMaster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69.xml" ContentType="application/vnd.openxmlformats-officedocument.presentationml.slideLayout+xml"/>
  <Override PartName="/ppt/theme/theme6.xml" ContentType="application/vnd.openxmlformats-officedocument.theme+xml"/>
  <Override PartName="/ppt/slideLayouts/slideLayout87.xml" ContentType="application/vnd.openxmlformats-officedocument.presentationml.slideLayout+xml"/>
  <Override PartName="/ppt/slideLayouts/slideLayout98.xml" ContentType="application/vnd.openxmlformats-officedocument.presentationml.slideLayout+xml"/>
  <Override PartName="/ppt/theme/theme10.xml" ContentType="application/vnd.openxmlformats-officedocument.them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43.xml" ContentType="application/vnd.openxmlformats-officedocument.presentationml.slideLayout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Layouts/slideLayout14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32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2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Masters/slideMaster9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slideLayouts/slideLayout99.xml" ContentType="application/vnd.openxmlformats-officedocument.presentationml.slideLayout+xml"/>
  <Override PartName="/ppt/slideMasters/slideMaster5.xml" ContentType="application/vnd.openxmlformats-officedocument.presentationml.slideMaster+xml"/>
  <Override PartName="/ppt/slideLayouts/slideLayout59.xml" ContentType="application/vnd.openxmlformats-officedocument.presentationml.slideLayout+xml"/>
  <Override PartName="/ppt/theme/theme7.xml" ContentType="application/vnd.openxmlformats-officedocument.theme+xml"/>
  <Override PartName="/ppt/slideLayouts/slideLayout88.xml" ContentType="application/vnd.openxmlformats-officedocument.presentationml.slideLayout+xml"/>
  <Override PartName="/ppt/theme/theme11.xml" ContentType="application/vnd.openxmlformats-officedocument.them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Override PartName="/ppt/slideLayouts/slideLayout2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notesSlides/notesSlide14.xml" ContentType="application/vnd.openxmlformats-officedocument.presentationml.notesSlide+xml"/>
  <Override PartName="/ppt/slideLayouts/slideLayout100.xml" ContentType="application/vnd.openxmlformats-officedocument.presentationml.slideLayout+xml"/>
  <Override PartName="/ppt/notesSlides/notesSlide9.xml" ContentType="application/vnd.openxmlformats-officedocument.presentationml.notesSlide+xml"/>
  <Override PartName="/ppt/slideMasters/slideMaster6.xml" ContentType="application/vnd.openxmlformats-officedocument.presentationml.slideMaster+xml"/>
  <Override PartName="/ppt/slideLayouts/slideLayout89.xml" ContentType="application/vnd.openxmlformats-officedocument.presentationml.slideLayout+xml"/>
  <Override PartName="/ppt/theme/theme8.xml" ContentType="application/vnd.openxmlformats-officedocument.theme+xml"/>
  <Override PartName="/ppt/theme/theme12.xml" ContentType="application/vnd.openxmlformats-officedocument.them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78.xml" ContentType="application/vnd.openxmlformats-officedocument.presentationml.slideLayout+xml"/>
  <Override PartName="/ppt/notesSlides/notesSlide5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38.xml" ContentType="application/vnd.openxmlformats-officedocument.presentationml.slideLayout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notesSlides/notesSlide19.xml" ContentType="application/vnd.openxmlformats-officedocument.presentationml.notesSlide+xml"/>
  <Override PartName="/ppt/slideLayouts/slideLayout16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34.xml" ContentType="application/vnd.openxmlformats-officedocument.presentationml.slideLayout+xml"/>
  <Default Extension="jpeg" ContentType="image/jpeg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41.xml" ContentType="application/vnd.openxmlformats-officedocument.presentationml.slideLayout+xml"/>
  <Override PartName="/ppt/notesSlides/notesSlide15.xml" ContentType="application/vnd.openxmlformats-officedocument.presentationml.notesSlide+xml"/>
  <Override PartName="/ppt/slideLayouts/slideLayout1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30.xml" ContentType="application/vnd.openxmlformats-officedocument.presentationml.slideLayout+xml"/>
  <Override PartName="/ppt/notesSlides/notesSlide11.xml" ContentType="application/vnd.openxmlformats-officedocument.presentationml.notesSlide+xml"/>
  <Override PartName="/ppt/slideMasters/slideMaster7.xml" ContentType="application/vnd.openxmlformats-officedocument.presentationml.slideMaster+xml"/>
  <Override PartName="/ppt/slideMasters/slideMaster10.xml" ContentType="application/vnd.openxmlformats-officedocument.presentationml.slideMaster+xml"/>
  <Override PartName="/ppt/theme/theme9.xml" ContentType="application/vnd.openxmlformats-officedocument.theme+xml"/>
  <Override PartName="/ppt/theme/theme13.xml" ContentType="application/vnd.openxmlformats-officedocument.them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Layouts/slideLayout6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s/slide10.xml" ContentType="application/vnd.openxmlformats-officedocument.presentationml.slide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2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  <p:sldMasterId id="2147483726" r:id="rId7"/>
    <p:sldMasterId id="2147483739" r:id="rId8"/>
    <p:sldMasterId id="2147483752" r:id="rId9"/>
    <p:sldMasterId id="2147483765" r:id="rId10"/>
    <p:sldMasterId id="2147483778" r:id="rId11"/>
    <p:sldMasterId id="2147483791" r:id="rId12"/>
  </p:sldMasterIdLst>
  <p:notesMasterIdLst>
    <p:notesMasterId r:id="rId32"/>
  </p:notes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</p:sldIdLst>
  <p:sldSz cx="10080625" cy="7559675"/>
  <p:notesSz cx="7559675" cy="10691813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58" d="100"/>
          <a:sy n="58" d="100"/>
        </p:scale>
        <p:origin x="-1464" y="-90"/>
      </p:cViewPr>
      <p:guideLst>
        <p:guide orient="horz" pos="2381"/>
        <p:guide pos="317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9.xml"/><Relationship Id="rId34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0" Type="http://schemas.openxmlformats.org/officeDocument/2006/relationships/slide" Target="slides/slide8.xml"/><Relationship Id="rId2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2.xml"/><Relationship Id="rId32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slide" Target="slides/slide16.xml"/><Relationship Id="rId36" Type="http://schemas.openxmlformats.org/officeDocument/2006/relationships/tableStyles" Target="tableStyle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31" Type="http://schemas.openxmlformats.org/officeDocument/2006/relationships/slide" Target="slides/slide19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slide" Target="slides/slide18.xml"/><Relationship Id="rId35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276720" cy="536400"/>
          </a:xfrm>
          <a:prstGeom prst="rect">
            <a:avLst/>
          </a:prstGeom>
        </p:spPr>
        <p:txBody>
          <a:bodyPr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497" name="PlaceHolder 2"/>
          <p:cNvSpPr>
            <a:spLocks noGrp="1"/>
          </p:cNvSpPr>
          <p:nvPr>
            <p:ph type="dt"/>
          </p:nvPr>
        </p:nvSpPr>
        <p:spPr>
          <a:xfrm>
            <a:off x="4281480" y="0"/>
            <a:ext cx="3276720" cy="53640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5F25C6C-B5F9-44C5-A8A8-EBE7168A052C}" type="datetime">
              <a:rPr lang="pt-BR" sz="12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21/10/2020</a:t>
            </a:fld>
            <a:endParaRPr lang="pt-BR" sz="1200" b="0" strike="noStrike" spc="-1">
              <a:latin typeface="Times New Roman"/>
            </a:endParaRPr>
          </a:p>
        </p:txBody>
      </p:sp>
      <p:sp>
        <p:nvSpPr>
          <p:cNvPr id="498" name="PlaceHolder 3"/>
          <p:cNvSpPr>
            <a:spLocks noGrp="1" noRot="1" noChangeAspect="1"/>
          </p:cNvSpPr>
          <p:nvPr>
            <p:ph type="sldImg"/>
          </p:nvPr>
        </p:nvSpPr>
        <p:spPr>
          <a:xfrm>
            <a:off x="1374840" y="1336680"/>
            <a:ext cx="4809960" cy="3608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pt-BR" sz="4400" b="0" strike="noStrike" spc="-1">
                <a:latin typeface="Arial"/>
              </a:rPr>
              <a:t>Clique para mover o slide</a:t>
            </a:r>
          </a:p>
        </p:txBody>
      </p:sp>
      <p:sp>
        <p:nvSpPr>
          <p:cNvPr id="499" name="PlaceHolder 4"/>
          <p:cNvSpPr>
            <a:spLocks noGrp="1"/>
          </p:cNvSpPr>
          <p:nvPr>
            <p:ph type="body"/>
          </p:nvPr>
        </p:nvSpPr>
        <p:spPr>
          <a:xfrm>
            <a:off x="755640" y="5145120"/>
            <a:ext cx="6048360" cy="4210200"/>
          </a:xfrm>
          <a:prstGeom prst="rect">
            <a:avLst/>
          </a:prstGeom>
        </p:spPr>
        <p:txBody>
          <a:bodyPr/>
          <a:lstStyle/>
          <a:p>
            <a:pPr marL="216000" indent="-216000">
              <a:lnSpc>
                <a:spcPct val="100000"/>
              </a:lnSpc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Clique para editar os estilos de texto Mestres</a:t>
            </a:r>
            <a:endParaRPr lang="pt-BR" sz="2000" b="0" strike="noStrike" spc="-1">
              <a:latin typeface="Arial"/>
            </a:endParaRPr>
          </a:p>
          <a:p>
            <a:pPr marL="457200" lvl="1">
              <a:lnSpc>
                <a:spcPct val="100000"/>
              </a:lnSpc>
            </a:pPr>
            <a:r>
              <a:rPr lang="pt-BR" sz="1200" b="0" strike="noStrike" spc="-1">
                <a:solidFill>
                  <a:srgbClr val="000000"/>
                </a:solidFill>
                <a:latin typeface="Calibri"/>
              </a:rPr>
              <a:t>Segundo nível</a:t>
            </a:r>
            <a:endParaRPr lang="pt-BR" sz="1200" b="0" strike="noStrike" spc="-1">
              <a:latin typeface="Arial"/>
            </a:endParaRPr>
          </a:p>
          <a:p>
            <a:pPr marL="914400" lvl="2">
              <a:lnSpc>
                <a:spcPct val="100000"/>
              </a:lnSpc>
            </a:pPr>
            <a:r>
              <a:rPr lang="pt-BR" sz="1200" b="0" strike="noStrike" spc="-1">
                <a:solidFill>
                  <a:srgbClr val="000000"/>
                </a:solidFill>
                <a:latin typeface="Calibri"/>
              </a:rPr>
              <a:t>Terceiro nível</a:t>
            </a:r>
            <a:endParaRPr lang="pt-BR" sz="1200" b="0" strike="noStrike" spc="-1">
              <a:latin typeface="Arial"/>
            </a:endParaRPr>
          </a:p>
          <a:p>
            <a:pPr marL="1371600" lvl="3">
              <a:lnSpc>
                <a:spcPct val="100000"/>
              </a:lnSpc>
            </a:pPr>
            <a:r>
              <a:rPr lang="pt-BR" sz="1200" b="0" strike="noStrike" spc="-1">
                <a:solidFill>
                  <a:srgbClr val="000000"/>
                </a:solidFill>
                <a:latin typeface="Calibri"/>
              </a:rPr>
              <a:t>Quarto nível</a:t>
            </a:r>
            <a:endParaRPr lang="pt-BR" sz="1200" b="0" strike="noStrike" spc="-1">
              <a:latin typeface="Arial"/>
            </a:endParaRPr>
          </a:p>
          <a:p>
            <a:pPr marL="1828800" lvl="4">
              <a:lnSpc>
                <a:spcPct val="100000"/>
              </a:lnSpc>
            </a:pPr>
            <a:r>
              <a:rPr lang="pt-BR" sz="1200" b="0" strike="noStrike" spc="-1">
                <a:solidFill>
                  <a:srgbClr val="000000"/>
                </a:solidFill>
                <a:latin typeface="Calibri"/>
              </a:rPr>
              <a:t>Quinto nível</a:t>
            </a:r>
            <a:endParaRPr lang="pt-BR" sz="1200" b="0" strike="noStrike" spc="-1">
              <a:latin typeface="Arial"/>
            </a:endParaRPr>
          </a:p>
        </p:txBody>
      </p:sp>
      <p:sp>
        <p:nvSpPr>
          <p:cNvPr id="500" name="PlaceHolder 5"/>
          <p:cNvSpPr>
            <a:spLocks noGrp="1" noRot="1" noChangeAspect="1"/>
          </p:cNvSpPr>
          <p:nvPr>
            <p:ph type="sldImg"/>
          </p:nvPr>
        </p:nvSpPr>
        <p:spPr>
          <a:xfrm>
            <a:off x="1107000" y="812520"/>
            <a:ext cx="5345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pt-BR" sz="4400" b="0" strike="noStrike" spc="-1">
                <a:latin typeface="Arial"/>
              </a:rPr>
              <a:t>Clique para mover o slide</a:t>
            </a:r>
          </a:p>
        </p:txBody>
      </p:sp>
      <p:sp>
        <p:nvSpPr>
          <p:cNvPr id="501" name="PlaceHolder 6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502" name="PlaceHolder 7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503" name="PlaceHolder 8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504" name="PlaceHolder 9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505" name="PlaceHolder 10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306D42C6-D966-4924-A9DA-64B7EFBFDEA4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‹nº›</a:t>
            </a:fld>
            <a:endParaRPr lang="pt-BR" sz="1400" b="0" strike="noStrike" spc="-1">
              <a:latin typeface="Times New Roman"/>
            </a:endParaRPr>
          </a:p>
        </p:txBody>
      </p:sp>
      <p:sp>
        <p:nvSpPr>
          <p:cNvPr id="506" name="PlaceHolder 11"/>
          <p:cNvSpPr>
            <a:spLocks noGrp="1"/>
          </p:cNvSpPr>
          <p:nvPr>
            <p:ph type="ftr"/>
          </p:nvPr>
        </p:nvSpPr>
        <p:spPr>
          <a:xfrm>
            <a:off x="0" y="10155240"/>
            <a:ext cx="3276720" cy="536400"/>
          </a:xfrm>
          <a:prstGeom prst="rect">
            <a:avLst/>
          </a:prstGeom>
        </p:spPr>
        <p:txBody>
          <a:bodyPr anchor="b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507" name="PlaceHolder 12"/>
          <p:cNvSpPr>
            <a:spLocks noGrp="1"/>
          </p:cNvSpPr>
          <p:nvPr>
            <p:ph type="sldNum"/>
          </p:nvPr>
        </p:nvSpPr>
        <p:spPr>
          <a:xfrm>
            <a:off x="4281480" y="10155240"/>
            <a:ext cx="3276720" cy="536400"/>
          </a:xfrm>
          <a:prstGeom prst="rect">
            <a:avLst/>
          </a:prstGeom>
        </p:spPr>
        <p:txBody>
          <a:bodyPr anchor="b"/>
          <a:lstStyle/>
          <a:p>
            <a:pPr algn="r">
              <a:lnSpc>
                <a:spcPct val="100000"/>
              </a:lnSpc>
            </a:pPr>
            <a:fld id="{92CFE37B-7AFE-49D5-86CE-47C3AECE6287}" type="slidenum">
              <a:rPr lang="pt-BR" sz="12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‹nº›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TextShape 1"/>
          <p:cNvSpPr txBox="1"/>
          <p:nvPr/>
        </p:nvSpPr>
        <p:spPr>
          <a:xfrm>
            <a:off x="4281480" y="0"/>
            <a:ext cx="3276720" cy="536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181E55DB-D9FE-49D3-A0FD-DA369F72C8EB}" type="datetime">
              <a:rPr lang="pt-BR" sz="12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21/10/2020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547" name="TextShape 2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C44B2D2-811F-4344-8D0A-323D359455D6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1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548" name="TextShape 3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C847BD4E-93D6-4FA5-9848-D490D1EEA3DB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1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549" name="PlaceHolder 4"/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prstGeom prst="rect">
            <a:avLst/>
          </a:prstGeom>
        </p:spPr>
      </p:sp>
      <p:sp>
        <p:nvSpPr>
          <p:cNvPr id="550" name="PlaceHolder 5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TextShape 1"/>
          <p:cNvSpPr txBox="1"/>
          <p:nvPr/>
        </p:nvSpPr>
        <p:spPr>
          <a:xfrm>
            <a:off x="4281480" y="0"/>
            <a:ext cx="3276720" cy="536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71CE0702-DBD2-46D1-93C8-DD3E4DF4ADEF}" type="datetime">
              <a:rPr lang="pt-BR" sz="12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21/10/2020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592" name="TextShape 2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84603026-B02E-4EA8-B55A-670C17CA31C8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10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593" name="TextShape 3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BE7A5ECF-3FCF-411B-B664-98990989EA72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10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594" name="PlaceHolder 4"/>
          <p:cNvSpPr>
            <a:spLocks noGrp="1" noRot="1" noChangeAspect="1"/>
          </p:cNvSpPr>
          <p:nvPr>
            <p:ph type="sldImg"/>
          </p:nvPr>
        </p:nvSpPr>
        <p:spPr>
          <a:xfrm>
            <a:off x="1106640" y="812880"/>
            <a:ext cx="5345280" cy="4008600"/>
          </a:xfrm>
          <a:prstGeom prst="rect">
            <a:avLst/>
          </a:prstGeom>
        </p:spPr>
      </p:sp>
      <p:sp>
        <p:nvSpPr>
          <p:cNvPr id="595" name="PlaceHolder 5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TextShape 1"/>
          <p:cNvSpPr txBox="1"/>
          <p:nvPr/>
        </p:nvSpPr>
        <p:spPr>
          <a:xfrm>
            <a:off x="4281480" y="0"/>
            <a:ext cx="3276720" cy="536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E72242B4-2624-45B3-AD98-0BE52FC95DE9}" type="datetime">
              <a:rPr lang="pt-BR" sz="12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21/10/2020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597" name="TextShape 2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8C313941-2050-4E62-B2D9-D747E1C58D1E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11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598" name="TextShape 3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7F80BB6A-048D-4155-A3FB-A1324A0FC8F9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11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599" name="PlaceHolder 4"/>
          <p:cNvSpPr>
            <a:spLocks noGrp="1" noRot="1" noChangeAspect="1"/>
          </p:cNvSpPr>
          <p:nvPr>
            <p:ph type="sldImg"/>
          </p:nvPr>
        </p:nvSpPr>
        <p:spPr>
          <a:xfrm>
            <a:off x="1106640" y="812880"/>
            <a:ext cx="5345280" cy="4008600"/>
          </a:xfrm>
          <a:prstGeom prst="rect">
            <a:avLst/>
          </a:prstGeom>
        </p:spPr>
      </p:sp>
      <p:sp>
        <p:nvSpPr>
          <p:cNvPr id="600" name="PlaceHolder 5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TextShape 1"/>
          <p:cNvSpPr txBox="1"/>
          <p:nvPr/>
        </p:nvSpPr>
        <p:spPr>
          <a:xfrm>
            <a:off x="4281480" y="0"/>
            <a:ext cx="3276720" cy="536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84E02898-C393-4129-A4DD-CEBF09C14CF8}" type="datetime">
              <a:rPr lang="pt-BR" sz="12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21/10/2020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602" name="TextShape 2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4E10FAE-34A1-4635-A283-D803631A10F6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12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603" name="TextShape 3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81CE8BA4-EF4C-4F47-84E4-3E4EFEF715FB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12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604" name="PlaceHolder 4"/>
          <p:cNvSpPr>
            <a:spLocks noGrp="1" noRot="1" noChangeAspect="1"/>
          </p:cNvSpPr>
          <p:nvPr>
            <p:ph type="sldImg"/>
          </p:nvPr>
        </p:nvSpPr>
        <p:spPr>
          <a:xfrm>
            <a:off x="1106640" y="812880"/>
            <a:ext cx="5345280" cy="4008600"/>
          </a:xfrm>
          <a:prstGeom prst="rect">
            <a:avLst/>
          </a:prstGeom>
        </p:spPr>
      </p:sp>
      <p:sp>
        <p:nvSpPr>
          <p:cNvPr id="605" name="PlaceHolder 5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TextShape 1"/>
          <p:cNvSpPr txBox="1"/>
          <p:nvPr/>
        </p:nvSpPr>
        <p:spPr>
          <a:xfrm>
            <a:off x="4281480" y="0"/>
            <a:ext cx="3276720" cy="536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935D8D92-4A25-4A5A-9F52-E5B3D0871EDB}" type="datetime">
              <a:rPr lang="pt-BR" sz="12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21/10/2020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607" name="TextShape 2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E0C02B0-1DC8-4B80-A880-B9ED2EB89141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13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608" name="TextShape 3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2E9198B4-9A5B-4D22-97A0-9BF3D3EB1687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13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609" name="PlaceHolder 4"/>
          <p:cNvSpPr>
            <a:spLocks noGrp="1" noRot="1" noChangeAspect="1"/>
          </p:cNvSpPr>
          <p:nvPr>
            <p:ph type="sldImg"/>
          </p:nvPr>
        </p:nvSpPr>
        <p:spPr>
          <a:xfrm>
            <a:off x="1106640" y="812880"/>
            <a:ext cx="5345280" cy="4008600"/>
          </a:xfrm>
          <a:prstGeom prst="rect">
            <a:avLst/>
          </a:prstGeom>
        </p:spPr>
      </p:sp>
      <p:sp>
        <p:nvSpPr>
          <p:cNvPr id="610" name="PlaceHolder 5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TextShape 1"/>
          <p:cNvSpPr txBox="1"/>
          <p:nvPr/>
        </p:nvSpPr>
        <p:spPr>
          <a:xfrm>
            <a:off x="4281480" y="0"/>
            <a:ext cx="3276720" cy="536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FF4DF6AD-2251-44B7-BE27-2F3BC5173B38}" type="datetime">
              <a:rPr lang="pt-BR" sz="12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21/10/2020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612" name="TextShape 2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1B9DD69-4F36-4109-A5F3-B07A879064E3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14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613" name="TextShape 3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91428312-0D8A-4A10-B0A8-4606EF16D09E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14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614" name="PlaceHolder 4"/>
          <p:cNvSpPr>
            <a:spLocks noGrp="1" noRot="1" noChangeAspect="1"/>
          </p:cNvSpPr>
          <p:nvPr>
            <p:ph type="sldImg"/>
          </p:nvPr>
        </p:nvSpPr>
        <p:spPr>
          <a:xfrm>
            <a:off x="1106640" y="812880"/>
            <a:ext cx="5345280" cy="4008600"/>
          </a:xfrm>
          <a:prstGeom prst="rect">
            <a:avLst/>
          </a:prstGeom>
        </p:spPr>
      </p:sp>
      <p:sp>
        <p:nvSpPr>
          <p:cNvPr id="615" name="PlaceHolder 5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TextShape 1"/>
          <p:cNvSpPr txBox="1"/>
          <p:nvPr/>
        </p:nvSpPr>
        <p:spPr>
          <a:xfrm>
            <a:off x="4281480" y="0"/>
            <a:ext cx="3276720" cy="536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C64F54F1-BC70-4456-9D4B-EEF5C2501849}" type="datetime">
              <a:rPr lang="pt-BR" sz="12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21/10/2020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617" name="TextShape 2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6FD6FC09-9A05-432C-9FAA-386B2BEF33E2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15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618" name="TextShape 3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C58FA632-B9F9-427A-A42D-67E894AF6577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15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619" name="PlaceHolder 4"/>
          <p:cNvSpPr>
            <a:spLocks noGrp="1" noRot="1" noChangeAspect="1"/>
          </p:cNvSpPr>
          <p:nvPr>
            <p:ph type="sldImg"/>
          </p:nvPr>
        </p:nvSpPr>
        <p:spPr>
          <a:xfrm>
            <a:off x="1106640" y="812880"/>
            <a:ext cx="5345280" cy="4008600"/>
          </a:xfrm>
          <a:prstGeom prst="rect">
            <a:avLst/>
          </a:prstGeom>
        </p:spPr>
      </p:sp>
      <p:sp>
        <p:nvSpPr>
          <p:cNvPr id="620" name="PlaceHolder 5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TextShape 1"/>
          <p:cNvSpPr txBox="1"/>
          <p:nvPr/>
        </p:nvSpPr>
        <p:spPr>
          <a:xfrm>
            <a:off x="4281480" y="0"/>
            <a:ext cx="3276720" cy="536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AF33924F-FE41-4984-BE71-59884D50ADFC}" type="datetime">
              <a:rPr lang="pt-BR" sz="12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21/10/2020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622" name="TextShape 2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BBEC436-105C-46AC-B247-45B7FE293522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16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623" name="TextShape 3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FA12F2F1-7CF9-47FE-BC5D-98AA5E075D05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16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624" name="PlaceHolder 4"/>
          <p:cNvSpPr>
            <a:spLocks noGrp="1" noRot="1" noChangeAspect="1"/>
          </p:cNvSpPr>
          <p:nvPr>
            <p:ph type="sldImg"/>
          </p:nvPr>
        </p:nvSpPr>
        <p:spPr>
          <a:xfrm>
            <a:off x="1106640" y="812880"/>
            <a:ext cx="5345280" cy="4008600"/>
          </a:xfrm>
          <a:prstGeom prst="rect">
            <a:avLst/>
          </a:prstGeom>
        </p:spPr>
      </p:sp>
      <p:sp>
        <p:nvSpPr>
          <p:cNvPr id="625" name="PlaceHolder 5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TextShape 1"/>
          <p:cNvSpPr txBox="1"/>
          <p:nvPr/>
        </p:nvSpPr>
        <p:spPr>
          <a:xfrm>
            <a:off x="4281480" y="0"/>
            <a:ext cx="3276720" cy="536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B91F94F9-264C-45B2-9C4C-B1EDE8451B07}" type="datetime">
              <a:rPr lang="pt-BR" sz="12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21/10/2020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627" name="TextShape 2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C7BC15B-9CD6-450E-B0FA-FCEB338DACB0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17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628" name="TextShape 3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CCB7224C-2561-4742-89AD-2CCE34404B01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17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629" name="PlaceHolder 4"/>
          <p:cNvSpPr>
            <a:spLocks noGrp="1" noRot="1" noChangeAspect="1"/>
          </p:cNvSpPr>
          <p:nvPr>
            <p:ph type="sldImg"/>
          </p:nvPr>
        </p:nvSpPr>
        <p:spPr>
          <a:xfrm>
            <a:off x="1106640" y="812880"/>
            <a:ext cx="5345280" cy="4008600"/>
          </a:xfrm>
          <a:prstGeom prst="rect">
            <a:avLst/>
          </a:prstGeom>
        </p:spPr>
      </p:sp>
      <p:sp>
        <p:nvSpPr>
          <p:cNvPr id="630" name="PlaceHolder 5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TextShape 1"/>
          <p:cNvSpPr txBox="1"/>
          <p:nvPr/>
        </p:nvSpPr>
        <p:spPr>
          <a:xfrm>
            <a:off x="4281480" y="0"/>
            <a:ext cx="3276720" cy="536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C97A475A-73EA-4F4A-BF88-1CF03354B9AC}" type="datetime">
              <a:rPr lang="pt-BR" sz="12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21/10/2020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632" name="TextShape 2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5A270658-289C-4073-BBC9-285DCF980AA3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18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633" name="TextShape 3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17B4BA27-874D-43E8-9B43-DDC75252B30E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18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634" name="PlaceHolder 4"/>
          <p:cNvSpPr>
            <a:spLocks noGrp="1" noRot="1" noChangeAspect="1"/>
          </p:cNvSpPr>
          <p:nvPr>
            <p:ph type="sldImg"/>
          </p:nvPr>
        </p:nvSpPr>
        <p:spPr>
          <a:xfrm>
            <a:off x="1106640" y="812880"/>
            <a:ext cx="5345280" cy="4008600"/>
          </a:xfrm>
          <a:prstGeom prst="rect">
            <a:avLst/>
          </a:prstGeom>
        </p:spPr>
      </p:sp>
      <p:sp>
        <p:nvSpPr>
          <p:cNvPr id="635" name="PlaceHolder 5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TextShape 1"/>
          <p:cNvSpPr txBox="1"/>
          <p:nvPr/>
        </p:nvSpPr>
        <p:spPr>
          <a:xfrm>
            <a:off x="4281480" y="0"/>
            <a:ext cx="3276720" cy="536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10651165-C763-4424-AC92-B6824A64B8BF}" type="datetime">
              <a:rPr lang="pt-BR" sz="12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21/10/2020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637" name="TextShape 2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6DB476AE-05E9-44B0-A16D-36E3A84B29FD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19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638" name="TextShape 3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F63E3AC5-55EF-410A-8C78-2BC21BC333F3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19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639" name="PlaceHolder 4"/>
          <p:cNvSpPr>
            <a:spLocks noGrp="1" noRot="1" noChangeAspect="1"/>
          </p:cNvSpPr>
          <p:nvPr>
            <p:ph type="sldImg"/>
          </p:nvPr>
        </p:nvSpPr>
        <p:spPr>
          <a:xfrm>
            <a:off x="1106640" y="812880"/>
            <a:ext cx="5345280" cy="4008600"/>
          </a:xfrm>
          <a:prstGeom prst="rect">
            <a:avLst/>
          </a:prstGeom>
        </p:spPr>
      </p:sp>
      <p:sp>
        <p:nvSpPr>
          <p:cNvPr id="640" name="PlaceHolder 5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TextShape 1"/>
          <p:cNvSpPr txBox="1"/>
          <p:nvPr/>
        </p:nvSpPr>
        <p:spPr>
          <a:xfrm>
            <a:off x="4281480" y="0"/>
            <a:ext cx="3276720" cy="536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11C28F10-1163-4675-BD1E-BCC5C2630BC9}" type="datetime">
              <a:rPr lang="pt-BR" sz="12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21/10/2020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552" name="TextShape 2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CC8DF51-FD92-4665-B777-C4DD42B28815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2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553" name="TextShape 3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3A9513F6-0301-474E-A5AF-34C4BE2CD0EF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2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554" name="PlaceHolder 4"/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prstGeom prst="rect">
            <a:avLst/>
          </a:prstGeom>
        </p:spPr>
      </p:sp>
      <p:sp>
        <p:nvSpPr>
          <p:cNvPr id="555" name="PlaceHolder 5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TextShape 1"/>
          <p:cNvSpPr txBox="1"/>
          <p:nvPr/>
        </p:nvSpPr>
        <p:spPr>
          <a:xfrm>
            <a:off x="4281480" y="0"/>
            <a:ext cx="3276720" cy="536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D3313FAB-4B82-41F2-A618-DBC5077E5A81}" type="datetime">
              <a:rPr lang="pt-BR" sz="12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21/10/2020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557" name="TextShape 2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052AB2B3-4EDD-4B0B-A874-E78F7649C7A1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3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558" name="TextShape 3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88B9E0F5-2669-4787-8F50-DF178F8A75C5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3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559" name="PlaceHolder 4"/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prstGeom prst="rect">
            <a:avLst/>
          </a:prstGeom>
        </p:spPr>
      </p:sp>
      <p:sp>
        <p:nvSpPr>
          <p:cNvPr id="560" name="PlaceHolder 5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TextShape 1"/>
          <p:cNvSpPr txBox="1"/>
          <p:nvPr/>
        </p:nvSpPr>
        <p:spPr>
          <a:xfrm>
            <a:off x="4281480" y="0"/>
            <a:ext cx="3276720" cy="536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29228E5E-D2FE-4739-8542-8607042747C8}" type="datetime">
              <a:rPr lang="pt-BR" sz="12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21/10/2020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562" name="TextShape 2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2F6B278D-88A0-4F92-A2EE-A3F04FF162FE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4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563" name="TextShape 3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A0CDF973-38C7-464E-97D1-3162FE0E4AAF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4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564" name="PlaceHolder 4"/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prstGeom prst="rect">
            <a:avLst/>
          </a:prstGeom>
        </p:spPr>
      </p:sp>
      <p:sp>
        <p:nvSpPr>
          <p:cNvPr id="565" name="PlaceHolder 5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TextShape 1"/>
          <p:cNvSpPr txBox="1"/>
          <p:nvPr/>
        </p:nvSpPr>
        <p:spPr>
          <a:xfrm>
            <a:off x="4281480" y="0"/>
            <a:ext cx="3276720" cy="536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86540E2D-F3DD-45CE-BC06-5C466F406469}" type="datetime">
              <a:rPr lang="pt-BR" sz="12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21/10/2020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567" name="TextShape 2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7B3A042-78D0-49FE-91E3-BECD853759BA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5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568" name="TextShape 3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008B9489-09F8-4A93-9269-05D33A5F0758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5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569" name="PlaceHolder 4"/>
          <p:cNvSpPr>
            <a:spLocks noGrp="1" noRot="1" noChangeAspect="1"/>
          </p:cNvSpPr>
          <p:nvPr>
            <p:ph type="sldImg"/>
          </p:nvPr>
        </p:nvSpPr>
        <p:spPr>
          <a:xfrm>
            <a:off x="1106640" y="812880"/>
            <a:ext cx="5345280" cy="4008600"/>
          </a:xfrm>
          <a:prstGeom prst="rect">
            <a:avLst/>
          </a:prstGeom>
        </p:spPr>
      </p:sp>
      <p:sp>
        <p:nvSpPr>
          <p:cNvPr id="570" name="PlaceHolder 5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TextShape 1"/>
          <p:cNvSpPr txBox="1"/>
          <p:nvPr/>
        </p:nvSpPr>
        <p:spPr>
          <a:xfrm>
            <a:off x="4281480" y="0"/>
            <a:ext cx="3276720" cy="536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8C7BF2A7-B781-4536-9435-A4D6D24CACD0}" type="datetime">
              <a:rPr lang="pt-BR" sz="12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21/10/2020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572" name="TextShape 2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C05FB3C1-08F2-46DC-B6A6-A133F6411879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6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573" name="TextShape 3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14C4416D-A48F-4852-8B32-22010472B8A0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6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574" name="PlaceHolder 4"/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prstGeom prst="rect">
            <a:avLst/>
          </a:prstGeom>
        </p:spPr>
      </p:sp>
      <p:sp>
        <p:nvSpPr>
          <p:cNvPr id="575" name="PlaceHolder 5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TextShape 1"/>
          <p:cNvSpPr txBox="1"/>
          <p:nvPr/>
        </p:nvSpPr>
        <p:spPr>
          <a:xfrm>
            <a:off x="4281480" y="0"/>
            <a:ext cx="3276720" cy="536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CDD07E9F-B401-459A-B640-3D72DAE60B4E}" type="datetime">
              <a:rPr lang="pt-BR" sz="12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21/10/2020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577" name="TextShape 2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6E5817E-79F9-484B-96CE-76872C572E58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7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578" name="TextShape 3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2120AA35-7484-458E-A255-01F7CD0F1795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7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579" name="PlaceHolder 4"/>
          <p:cNvSpPr>
            <a:spLocks noGrp="1" noRot="1" noChangeAspect="1"/>
          </p:cNvSpPr>
          <p:nvPr>
            <p:ph type="sldImg"/>
          </p:nvPr>
        </p:nvSpPr>
        <p:spPr>
          <a:xfrm>
            <a:off x="1106640" y="812880"/>
            <a:ext cx="5345280" cy="4008600"/>
          </a:xfrm>
          <a:prstGeom prst="rect">
            <a:avLst/>
          </a:prstGeom>
        </p:spPr>
      </p:sp>
      <p:sp>
        <p:nvSpPr>
          <p:cNvPr id="580" name="PlaceHolder 5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TextShape 1"/>
          <p:cNvSpPr txBox="1"/>
          <p:nvPr/>
        </p:nvSpPr>
        <p:spPr>
          <a:xfrm>
            <a:off x="4281480" y="0"/>
            <a:ext cx="3276720" cy="536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A38A3858-A8B0-40BB-8187-CE6F34A6C962}" type="datetime">
              <a:rPr lang="pt-BR" sz="12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21/10/2020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582" name="TextShape 2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063328E4-60AC-4B75-AD78-50AA65FF1562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8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583" name="TextShape 3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AFFD3681-85BF-473B-A6D5-5C8370DE5C0E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8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584" name="PlaceHolder 4"/>
          <p:cNvSpPr>
            <a:spLocks noGrp="1" noRot="1" noChangeAspect="1"/>
          </p:cNvSpPr>
          <p:nvPr>
            <p:ph type="sldImg"/>
          </p:nvPr>
        </p:nvSpPr>
        <p:spPr>
          <a:xfrm>
            <a:off x="1106640" y="812880"/>
            <a:ext cx="5345280" cy="4008600"/>
          </a:xfrm>
          <a:prstGeom prst="rect">
            <a:avLst/>
          </a:prstGeom>
        </p:spPr>
      </p:sp>
      <p:sp>
        <p:nvSpPr>
          <p:cNvPr id="585" name="PlaceHolder 5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TextShape 1"/>
          <p:cNvSpPr txBox="1"/>
          <p:nvPr/>
        </p:nvSpPr>
        <p:spPr>
          <a:xfrm>
            <a:off x="4281480" y="0"/>
            <a:ext cx="3276720" cy="536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115A2616-165B-44B9-AEC3-A67185D4F7AF}" type="datetime">
              <a:rPr lang="pt-BR" sz="12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21/10/2020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587" name="TextShape 2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A07F848-2B16-478F-BF32-68C3B2AA197D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9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588" name="TextShape 3"/>
          <p:cNvSpPr txBox="1"/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D49BBCA-0875-4497-AEFF-FD27A8110DF3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9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589" name="PlaceHolder 4"/>
          <p:cNvSpPr>
            <a:spLocks noGrp="1" noRot="1" noChangeAspect="1"/>
          </p:cNvSpPr>
          <p:nvPr>
            <p:ph type="sldImg"/>
          </p:nvPr>
        </p:nvSpPr>
        <p:spPr>
          <a:xfrm>
            <a:off x="1106640" y="812880"/>
            <a:ext cx="5345280" cy="4008600"/>
          </a:xfrm>
          <a:prstGeom prst="rect">
            <a:avLst/>
          </a:prstGeom>
        </p:spPr>
      </p:sp>
      <p:sp>
        <p:nvSpPr>
          <p:cNvPr id="590" name="PlaceHolder 5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4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4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4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4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48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5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5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52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5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56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59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6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6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63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64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6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67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68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69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70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71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79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8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8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8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8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8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90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9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9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94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9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9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98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0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01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0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0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05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06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0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09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10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11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12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13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20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2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2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2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3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31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3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3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35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3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39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4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42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4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4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46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47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4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50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51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52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53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54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61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6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6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6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7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7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7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7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7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76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7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7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80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8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8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8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8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87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88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9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91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92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93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94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95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9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0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19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20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21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60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61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62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03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04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25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2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3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33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3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40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41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45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46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47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48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6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6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65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6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6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7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73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7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76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7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7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80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81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84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85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86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87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88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0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06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10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1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17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1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2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21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22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25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26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27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28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29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37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3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6.xml"/><Relationship Id="rId13" Type="http://schemas.openxmlformats.org/officeDocument/2006/relationships/theme" Target="../theme/theme10.xml"/><Relationship Id="rId3" Type="http://schemas.openxmlformats.org/officeDocument/2006/relationships/slideLayout" Target="../slideLayouts/slideLayout111.xml"/><Relationship Id="rId7" Type="http://schemas.openxmlformats.org/officeDocument/2006/relationships/slideLayout" Target="../slideLayouts/slideLayout115.xml"/><Relationship Id="rId12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10.xml"/><Relationship Id="rId1" Type="http://schemas.openxmlformats.org/officeDocument/2006/relationships/slideLayout" Target="../slideLayouts/slideLayout109.xml"/><Relationship Id="rId6" Type="http://schemas.openxmlformats.org/officeDocument/2006/relationships/slideLayout" Target="../slideLayouts/slideLayout114.xml"/><Relationship Id="rId11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2.xml"/><Relationship Id="rId9" Type="http://schemas.openxmlformats.org/officeDocument/2006/relationships/slideLayout" Target="../slideLayouts/slideLayout117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8.xml"/><Relationship Id="rId13" Type="http://schemas.openxmlformats.org/officeDocument/2006/relationships/theme" Target="../theme/theme11.xml"/><Relationship Id="rId3" Type="http://schemas.openxmlformats.org/officeDocument/2006/relationships/slideLayout" Target="../slideLayouts/slideLayout123.xml"/><Relationship Id="rId7" Type="http://schemas.openxmlformats.org/officeDocument/2006/relationships/slideLayout" Target="../slideLayouts/slideLayout127.xml"/><Relationship Id="rId12" Type="http://schemas.openxmlformats.org/officeDocument/2006/relationships/slideLayout" Target="../slideLayouts/slideLayout132.xml"/><Relationship Id="rId2" Type="http://schemas.openxmlformats.org/officeDocument/2006/relationships/slideLayout" Target="../slideLayouts/slideLayout122.xml"/><Relationship Id="rId1" Type="http://schemas.openxmlformats.org/officeDocument/2006/relationships/slideLayout" Target="../slideLayouts/slideLayout121.xml"/><Relationship Id="rId6" Type="http://schemas.openxmlformats.org/officeDocument/2006/relationships/slideLayout" Target="../slideLayouts/slideLayout126.xml"/><Relationship Id="rId11" Type="http://schemas.openxmlformats.org/officeDocument/2006/relationships/slideLayout" Target="../slideLayouts/slideLayout131.xml"/><Relationship Id="rId5" Type="http://schemas.openxmlformats.org/officeDocument/2006/relationships/slideLayout" Target="../slideLayouts/slideLayout125.xml"/><Relationship Id="rId10" Type="http://schemas.openxmlformats.org/officeDocument/2006/relationships/slideLayout" Target="../slideLayouts/slideLayout130.xml"/><Relationship Id="rId4" Type="http://schemas.openxmlformats.org/officeDocument/2006/relationships/slideLayout" Target="../slideLayouts/slideLayout124.xml"/><Relationship Id="rId9" Type="http://schemas.openxmlformats.org/officeDocument/2006/relationships/slideLayout" Target="../slideLayouts/slideLayout129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0.xml"/><Relationship Id="rId13" Type="http://schemas.openxmlformats.org/officeDocument/2006/relationships/theme" Target="../theme/theme12.xml"/><Relationship Id="rId3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9.xml"/><Relationship Id="rId12" Type="http://schemas.openxmlformats.org/officeDocument/2006/relationships/slideLayout" Target="../slideLayouts/slideLayout144.xml"/><Relationship Id="rId2" Type="http://schemas.openxmlformats.org/officeDocument/2006/relationships/slideLayout" Target="../slideLayouts/slideLayout134.xml"/><Relationship Id="rId1" Type="http://schemas.openxmlformats.org/officeDocument/2006/relationships/slideLayout" Target="../slideLayouts/slideLayout133.xml"/><Relationship Id="rId6" Type="http://schemas.openxmlformats.org/officeDocument/2006/relationships/slideLayout" Target="../slideLayouts/slideLayout138.xml"/><Relationship Id="rId11" Type="http://schemas.openxmlformats.org/officeDocument/2006/relationships/slideLayout" Target="../slideLayouts/slideLayout143.xml"/><Relationship Id="rId5" Type="http://schemas.openxmlformats.org/officeDocument/2006/relationships/slideLayout" Target="../slideLayouts/slideLayout137.xml"/><Relationship Id="rId10" Type="http://schemas.openxmlformats.org/officeDocument/2006/relationships/slideLayout" Target="../slideLayouts/slideLayout142.xml"/><Relationship Id="rId4" Type="http://schemas.openxmlformats.org/officeDocument/2006/relationships/slideLayout" Target="../slideLayouts/slideLayout136.xml"/><Relationship Id="rId9" Type="http://schemas.openxmlformats.org/officeDocument/2006/relationships/slideLayout" Target="../slideLayouts/slideLayout14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4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2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87.xml"/><Relationship Id="rId7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6.xml"/><Relationship Id="rId2" Type="http://schemas.openxmlformats.org/officeDocument/2006/relationships/slideLayout" Target="../slideLayouts/slideLayout86.xml"/><Relationship Id="rId1" Type="http://schemas.openxmlformats.org/officeDocument/2006/relationships/slideLayout" Target="../slideLayouts/slideLayout85.xml"/><Relationship Id="rId6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5.xml"/><Relationship Id="rId5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94.xml"/><Relationship Id="rId4" Type="http://schemas.openxmlformats.org/officeDocument/2006/relationships/slideLayout" Target="../slideLayouts/slideLayout88.xml"/><Relationship Id="rId9" Type="http://schemas.openxmlformats.org/officeDocument/2006/relationships/slideLayout" Target="../slideLayouts/slideLayout93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4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9.xml"/><Relationship Id="rId7" Type="http://schemas.openxmlformats.org/officeDocument/2006/relationships/slideLayout" Target="../slideLayouts/slideLayout103.xml"/><Relationship Id="rId12" Type="http://schemas.openxmlformats.org/officeDocument/2006/relationships/slideLayout" Target="../slideLayouts/slideLayout108.xml"/><Relationship Id="rId2" Type="http://schemas.openxmlformats.org/officeDocument/2006/relationships/slideLayout" Target="../slideLayouts/slideLayout98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102.xml"/><Relationship Id="rId11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101.xml"/><Relationship Id="rId10" Type="http://schemas.openxmlformats.org/officeDocument/2006/relationships/slideLayout" Target="../slideLayouts/slideLayout106.xml"/><Relationship Id="rId4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 anchorCtr="1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solidFill>
                  <a:srgbClr val="000000"/>
                </a:solidFill>
                <a:latin typeface="Arial"/>
              </a:rPr>
              <a:t>Clique para editar os estilos de texto Mestres</a:t>
            </a:r>
            <a:endParaRPr lang="pt-BR" sz="3200" b="0" strike="noStrike" spc="-1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400" b="0" strike="noStrike" spc="-1">
                <a:solidFill>
                  <a:srgbClr val="000000"/>
                </a:solidFill>
                <a:latin typeface="Calibri"/>
              </a:rPr>
              <a:t>Segundo nível</a:t>
            </a:r>
            <a:endParaRPr lang="pt-BR" sz="2400" b="0" strike="noStrike" spc="-1">
              <a:latin typeface="Arial"/>
            </a:endParaRP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Calibri"/>
              </a:rPr>
              <a:t>Terceiro nível</a:t>
            </a:r>
            <a:endParaRPr lang="pt-BR" sz="2000" b="0" strike="noStrike" spc="-1">
              <a:latin typeface="Arial"/>
            </a:endParaRP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800" b="0" strike="noStrike" spc="-1">
                <a:solidFill>
                  <a:srgbClr val="000000"/>
                </a:solidFill>
                <a:latin typeface="Calibri"/>
              </a:rPr>
              <a:t>Quarto nível</a:t>
            </a:r>
            <a:endParaRPr lang="pt-BR" sz="1800" b="0" strike="noStrike" spc="-1">
              <a:latin typeface="Arial"/>
            </a:endParaRP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strike="noStrike" spc="-1">
                <a:solidFill>
                  <a:srgbClr val="000000"/>
                </a:solidFill>
                <a:latin typeface="Calibri"/>
              </a:rPr>
              <a:t>Quinto nível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 anchorCtr="1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fld id="{5B0E0356-A255-4AEF-B087-198B44BE61B6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‹nº›</a:t>
            </a:fld>
            <a:endParaRPr lang="pt-B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PlaceHolder 1"/>
          <p:cNvSpPr>
            <a:spLocks noGrp="1"/>
          </p:cNvSpPr>
          <p:nvPr>
            <p:ph type="title"/>
          </p:nvPr>
        </p:nvSpPr>
        <p:spPr>
          <a:xfrm>
            <a:off x="693720" y="503280"/>
            <a:ext cx="3251160" cy="1765440"/>
          </a:xfrm>
          <a:prstGeom prst="rect">
            <a:avLst/>
          </a:prstGeom>
        </p:spPr>
        <p:txBody>
          <a:bodyPr lIns="0" tIns="0" rIns="0" bIns="0" anchor="b" anchorCtr="1"/>
          <a:lstStyle/>
          <a:p>
            <a:pPr algn="ctr">
              <a:lnSpc>
                <a:spcPct val="100000"/>
              </a:lnSpc>
            </a:pPr>
            <a:r>
              <a:rPr lang="pt-BR" sz="3200" b="0" strike="noStrike" spc="-1">
                <a:solidFill>
                  <a:srgbClr val="000000"/>
                </a:solidFill>
                <a:latin typeface="Arial"/>
              </a:rPr>
              <a:t>Clique para editar o título Mestre</a:t>
            </a:r>
            <a:endParaRPr lang="pt-BR" sz="3200" b="0" strike="noStrike" spc="-1">
              <a:latin typeface="Arial"/>
            </a:endParaRPr>
          </a:p>
        </p:txBody>
      </p:sp>
      <p:sp>
        <p:nvSpPr>
          <p:cNvPr id="373" name="PlaceHolder 2"/>
          <p:cNvSpPr>
            <a:spLocks noGrp="1"/>
          </p:cNvSpPr>
          <p:nvPr>
            <p:ph type="title"/>
          </p:nvPr>
        </p:nvSpPr>
        <p:spPr>
          <a:xfrm>
            <a:off x="4286160" y="1089000"/>
            <a:ext cx="5102280" cy="5372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74" name="PlaceHolder 3"/>
          <p:cNvSpPr>
            <a:spLocks noGrp="1"/>
          </p:cNvSpPr>
          <p:nvPr>
            <p:ph type="body"/>
          </p:nvPr>
        </p:nvSpPr>
        <p:spPr>
          <a:xfrm>
            <a:off x="693720" y="2268360"/>
            <a:ext cx="3251160" cy="4200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600" b="0" strike="noStrike" spc="-1">
                <a:solidFill>
                  <a:srgbClr val="000000"/>
                </a:solidFill>
                <a:latin typeface="Arial"/>
              </a:rPr>
              <a:t>Clique para editar os estilos de texto Mestres</a:t>
            </a:r>
            <a:endParaRPr lang="pt-BR" sz="1600" b="0" strike="noStrike" spc="-1">
              <a:latin typeface="Arial"/>
            </a:endParaRPr>
          </a:p>
        </p:txBody>
      </p:sp>
      <p:sp>
        <p:nvSpPr>
          <p:cNvPr id="375" name="PlaceHolder 4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376" name="PlaceHolder 5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 anchorCtr="1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377" name="PlaceHolder 6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fld id="{833F85CA-DB0A-4A85-9CCE-515F47F9856A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‹nº›</a:t>
            </a:fld>
            <a:endParaRPr lang="pt-B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</p:sldLayoutIdLst>
  <p:txStyles>
    <p:titleStyle/>
    <p:bodyStyle/>
    <p:otherStyle/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Arial"/>
              </a:rPr>
              <a:t>Clique para editar o título Mestre</a:t>
            </a:r>
            <a:endParaRPr lang="pt-BR" sz="4400" b="0" strike="noStrike" spc="-1">
              <a:latin typeface="Arial"/>
            </a:endParaRPr>
          </a:p>
        </p:txBody>
      </p:sp>
      <p:sp>
        <p:nvSpPr>
          <p:cNvPr id="4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vert="vert" lIns="0" tIns="0" rIns="0" bIns="0">
            <a:normAutofit/>
          </a:bodyPr>
          <a:lstStyle/>
          <a:p>
            <a:pPr marL="432000" indent="-32400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solidFill>
                  <a:srgbClr val="000000"/>
                </a:solidFill>
                <a:latin typeface="Arial"/>
              </a:rPr>
              <a:t>Clique para editar os estilos de texto Mestres</a:t>
            </a:r>
            <a:endParaRPr lang="pt-BR" sz="3200" b="0" strike="noStrike" spc="-1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400" b="0" strike="noStrike" spc="-1">
                <a:solidFill>
                  <a:srgbClr val="000000"/>
                </a:solidFill>
                <a:latin typeface="Calibri"/>
              </a:rPr>
              <a:t>Segundo nível</a:t>
            </a:r>
            <a:endParaRPr lang="pt-BR" sz="2400" b="0" strike="noStrike" spc="-1">
              <a:latin typeface="Arial"/>
            </a:endParaRP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Calibri"/>
              </a:rPr>
              <a:t>Terceiro nível</a:t>
            </a:r>
            <a:endParaRPr lang="pt-BR" sz="2000" b="0" strike="noStrike" spc="-1">
              <a:latin typeface="Arial"/>
            </a:endParaRP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800" b="0" strike="noStrike" spc="-1">
                <a:solidFill>
                  <a:srgbClr val="000000"/>
                </a:solidFill>
                <a:latin typeface="Calibri"/>
              </a:rPr>
              <a:t>Quarto nível</a:t>
            </a:r>
            <a:endParaRPr lang="pt-BR" sz="1800" b="0" strike="noStrike" spc="-1">
              <a:latin typeface="Arial"/>
            </a:endParaRP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strike="noStrike" spc="-1">
                <a:solidFill>
                  <a:srgbClr val="000000"/>
                </a:solidFill>
                <a:latin typeface="Calibri"/>
              </a:rPr>
              <a:t>Quinto nível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416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417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 anchorCtr="1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418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fld id="{D8B601BA-0AA7-4AC2-9281-2CC4CC4CD83A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‹nº›</a:t>
            </a:fld>
            <a:endParaRPr lang="pt-B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</p:sldLayoutIdLst>
  <p:txStyles>
    <p:titleStyle/>
    <p:bodyStyle/>
    <p:otherStyle/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PlaceHolder 1"/>
          <p:cNvSpPr>
            <a:spLocks noGrp="1"/>
          </p:cNvSpPr>
          <p:nvPr>
            <p:ph type="title"/>
          </p:nvPr>
        </p:nvSpPr>
        <p:spPr>
          <a:xfrm>
            <a:off x="7308720" y="301680"/>
            <a:ext cx="2266920" cy="5851440"/>
          </a:xfrm>
          <a:prstGeom prst="rect">
            <a:avLst/>
          </a:prstGeom>
        </p:spPr>
        <p:txBody>
          <a:bodyPr vert="vert"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Arial"/>
              </a:rPr>
              <a:t>Clique para editar o título Mestre</a:t>
            </a:r>
            <a:endParaRPr lang="pt-BR" sz="4400" b="0" strike="noStrike" spc="-1">
              <a:latin typeface="Arial"/>
            </a:endParaRPr>
          </a:p>
        </p:txBody>
      </p:sp>
      <p:sp>
        <p:nvSpPr>
          <p:cNvPr id="456" name="PlaceHolder 2"/>
          <p:cNvSpPr>
            <a:spLocks noGrp="1"/>
          </p:cNvSpPr>
          <p:nvPr>
            <p:ph type="body"/>
          </p:nvPr>
        </p:nvSpPr>
        <p:spPr>
          <a:xfrm>
            <a:off x="503280" y="301680"/>
            <a:ext cx="6653160" cy="5851440"/>
          </a:xfrm>
          <a:prstGeom prst="rect">
            <a:avLst/>
          </a:prstGeom>
        </p:spPr>
        <p:txBody>
          <a:bodyPr vert="vert" lIns="0" tIns="0" rIns="0" bIns="0">
            <a:normAutofit/>
          </a:bodyPr>
          <a:lstStyle/>
          <a:p>
            <a:pPr marL="432000" indent="-32400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solidFill>
                  <a:srgbClr val="000000"/>
                </a:solidFill>
                <a:latin typeface="Arial"/>
              </a:rPr>
              <a:t>Clique para editar os estilos de texto Mestres</a:t>
            </a:r>
            <a:endParaRPr lang="pt-BR" sz="3200" b="0" strike="noStrike" spc="-1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400" b="0" strike="noStrike" spc="-1">
                <a:solidFill>
                  <a:srgbClr val="000000"/>
                </a:solidFill>
                <a:latin typeface="Calibri"/>
              </a:rPr>
              <a:t>Segundo nível</a:t>
            </a:r>
            <a:endParaRPr lang="pt-BR" sz="2400" b="0" strike="noStrike" spc="-1">
              <a:latin typeface="Arial"/>
            </a:endParaRP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Calibri"/>
              </a:rPr>
              <a:t>Terceiro nível</a:t>
            </a:r>
            <a:endParaRPr lang="pt-BR" sz="2000" b="0" strike="noStrike" spc="-1">
              <a:latin typeface="Arial"/>
            </a:endParaRP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800" b="0" strike="noStrike" spc="-1">
                <a:solidFill>
                  <a:srgbClr val="000000"/>
                </a:solidFill>
                <a:latin typeface="Calibri"/>
              </a:rPr>
              <a:t>Quarto nível</a:t>
            </a:r>
            <a:endParaRPr lang="pt-BR" sz="1800" b="0" strike="noStrike" spc="-1">
              <a:latin typeface="Arial"/>
            </a:endParaRP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strike="noStrike" spc="-1">
                <a:solidFill>
                  <a:srgbClr val="000000"/>
                </a:solidFill>
                <a:latin typeface="Calibri"/>
              </a:rPr>
              <a:t>Quinto nível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457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458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 anchorCtr="1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459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fld id="{F054428E-6261-4DCC-A141-327511BC43E2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‹nº›</a:t>
            </a:fld>
            <a:endParaRPr lang="pt-B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260360" y="1236600"/>
            <a:ext cx="7559640" cy="2631960"/>
          </a:xfrm>
          <a:prstGeom prst="rect">
            <a:avLst/>
          </a:prstGeom>
        </p:spPr>
        <p:txBody>
          <a:bodyPr lIns="0" tIns="0" rIns="0" bIns="0" anchor="b" anchorCtr="1"/>
          <a:lstStyle/>
          <a:p>
            <a:pPr algn="ctr">
              <a:lnSpc>
                <a:spcPct val="100000"/>
              </a:lnSpc>
            </a:pPr>
            <a:r>
              <a:rPr lang="pt-BR" sz="6000" b="0" strike="noStrike" spc="-1">
                <a:solidFill>
                  <a:srgbClr val="000000"/>
                </a:solidFill>
                <a:latin typeface="Arial"/>
              </a:rPr>
              <a:t>Clique para editar o título Mestre</a:t>
            </a:r>
            <a:endParaRPr lang="pt-BR" sz="6000" b="0" strike="noStrike" spc="-1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 anchorCtr="1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fld id="{AD7DE82A-AA37-4A78-88CE-884893A0AA90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‹nº›</a:t>
            </a:fld>
            <a:endParaRPr lang="pt-B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Arial"/>
              </a:rPr>
              <a:t>Clique para editar o título Mestre</a:t>
            </a:r>
            <a:endParaRPr lang="pt-BR" sz="4400" b="0" strike="noStrike" spc="-1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pPr algn="ctr">
              <a:lnSpc>
                <a:spcPct val="100000"/>
              </a:lnSpc>
              <a:spcAft>
                <a:spcPts val="1414"/>
              </a:spcAft>
            </a:pPr>
            <a:r>
              <a:rPr lang="pt-BR" sz="3200" b="0" strike="noStrike" spc="-1">
                <a:solidFill>
                  <a:srgbClr val="000000"/>
                </a:solidFill>
                <a:latin typeface="Arial"/>
              </a:rPr>
              <a:t>Clique para editar os estilos de texto Mestres</a:t>
            </a:r>
            <a:r>
              <a:t/>
            </a:r>
            <a:br/>
            <a:r>
              <a:rPr lang="pt-BR" sz="2400" b="0" strike="noStrike" spc="-1">
                <a:solidFill>
                  <a:srgbClr val="000000"/>
                </a:solidFill>
                <a:latin typeface="Calibri"/>
              </a:rPr>
              <a:t>Segundo nível</a:t>
            </a:r>
            <a:r>
              <a:t/>
            </a:r>
            <a:br/>
            <a:r>
              <a:rPr lang="pt-BR" sz="2000" b="0" strike="noStrike" spc="-1">
                <a:solidFill>
                  <a:srgbClr val="000000"/>
                </a:solidFill>
                <a:latin typeface="Calibri"/>
              </a:rPr>
              <a:t>Terceiro nível</a:t>
            </a:r>
            <a:r>
              <a:t/>
            </a:r>
            <a:br/>
            <a:r>
              <a:rPr lang="pt-BR" sz="1800" b="0" strike="noStrike" spc="-1">
                <a:solidFill>
                  <a:srgbClr val="000000"/>
                </a:solidFill>
                <a:latin typeface="Calibri"/>
              </a:rPr>
              <a:t>Quarto nível</a:t>
            </a:r>
            <a:r>
              <a:t/>
            </a:r>
            <a:br/>
            <a:r>
              <a:rPr lang="pt-BR" sz="1800" b="0" strike="noStrike" spc="-1">
                <a:solidFill>
                  <a:srgbClr val="000000"/>
                </a:solidFill>
                <a:latin typeface="Calibri"/>
              </a:rPr>
              <a:t>Quinto nível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 anchorCtr="1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fld id="{72A7A269-B95F-4AEC-B47A-9D92DF0B8B69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‹nº›</a:t>
            </a:fld>
            <a:endParaRPr lang="pt-B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87240" y="1884240"/>
            <a:ext cx="8694720" cy="3144960"/>
          </a:xfrm>
          <a:prstGeom prst="rect">
            <a:avLst/>
          </a:prstGeom>
        </p:spPr>
        <p:txBody>
          <a:bodyPr lIns="0" tIns="0" rIns="0" bIns="0" anchor="b" anchorCtr="1"/>
          <a:lstStyle/>
          <a:p>
            <a:pPr algn="ctr">
              <a:lnSpc>
                <a:spcPct val="100000"/>
              </a:lnSpc>
            </a:pPr>
            <a:r>
              <a:rPr lang="pt-BR" sz="6000" b="0" strike="noStrike" spc="-1">
                <a:solidFill>
                  <a:srgbClr val="000000"/>
                </a:solidFill>
                <a:latin typeface="Arial"/>
              </a:rPr>
              <a:t>Clique para editar o título Mestre</a:t>
            </a:r>
            <a:endParaRPr lang="pt-BR" sz="6000" b="0" strike="noStrike" spc="-1"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687240" y="5059440"/>
            <a:ext cx="8694720" cy="165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strike="noStrike" spc="-1">
                <a:solidFill>
                  <a:srgbClr val="898989"/>
                </a:solidFill>
                <a:latin typeface="Arial"/>
              </a:rPr>
              <a:t>Clique para editar os estilos de texto Mestres</a:t>
            </a:r>
            <a:endParaRPr lang="pt-BR" sz="2400" b="0" strike="noStrike" spc="-1">
              <a:latin typeface="Arial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125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 anchorCtr="1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126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fld id="{D8D00BF8-EBA4-4B38-8610-2BBA504E90AF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‹nº›</a:t>
            </a:fld>
            <a:endParaRPr lang="pt-B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/>
    <p:bodyStyle/>
    <p:otherStyle/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Arial"/>
              </a:rPr>
              <a:t>Clique para editar o título Mestre</a:t>
            </a:r>
            <a:endParaRPr lang="pt-BR" sz="4400" b="0" strike="noStrike" spc="-1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title"/>
          </p:nvPr>
        </p:nvSpPr>
        <p:spPr>
          <a:xfrm>
            <a:off x="503280" y="1768320"/>
            <a:ext cx="4459320" cy="4384800"/>
          </a:xfrm>
          <a:prstGeom prst="rect">
            <a:avLst/>
          </a:prstGeom>
        </p:spPr>
        <p:txBody>
          <a:bodyPr lIns="0" tIns="0" rIns="0" bIns="0"/>
          <a:lstStyle/>
          <a:p>
            <a:pPr algn="ctr">
              <a:lnSpc>
                <a:spcPct val="100000"/>
              </a:lnSpc>
              <a:spcAft>
                <a:spcPts val="1414"/>
              </a:spcAft>
            </a:pPr>
            <a:r>
              <a:rPr lang="pt-BR" sz="3200" b="0" strike="noStrike" spc="-1">
                <a:solidFill>
                  <a:srgbClr val="000000"/>
                </a:solidFill>
                <a:latin typeface="Arial"/>
              </a:rPr>
              <a:t>Clique para editar os estilos de texto Mestres</a:t>
            </a:r>
            <a:r>
              <a:t/>
            </a:r>
            <a:br/>
            <a:r>
              <a:rPr lang="pt-BR" sz="2400" b="0" strike="noStrike" spc="-1">
                <a:solidFill>
                  <a:srgbClr val="000000"/>
                </a:solidFill>
                <a:latin typeface="Calibri"/>
              </a:rPr>
              <a:t>Segundo nível</a:t>
            </a:r>
            <a:r>
              <a:t/>
            </a:r>
            <a:br/>
            <a:r>
              <a:rPr lang="pt-BR" sz="2000" b="0" strike="noStrike" spc="-1">
                <a:solidFill>
                  <a:srgbClr val="000000"/>
                </a:solidFill>
                <a:latin typeface="Calibri"/>
              </a:rPr>
              <a:t>Terceiro nível</a:t>
            </a:r>
            <a:r>
              <a:t/>
            </a:r>
            <a:br/>
            <a:r>
              <a:rPr lang="pt-BR" sz="1800" b="0" strike="noStrike" spc="-1">
                <a:solidFill>
                  <a:srgbClr val="000000"/>
                </a:solidFill>
                <a:latin typeface="Calibri"/>
              </a:rPr>
              <a:t>Quarto nível</a:t>
            </a:r>
            <a:r>
              <a:t/>
            </a:r>
            <a:br/>
            <a:r>
              <a:rPr lang="pt-BR" sz="1800" b="0" strike="noStrike" spc="-1">
                <a:solidFill>
                  <a:srgbClr val="000000"/>
                </a:solidFill>
                <a:latin typeface="Calibri"/>
              </a:rPr>
              <a:t>Quinto nível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title"/>
          </p:nvPr>
        </p:nvSpPr>
        <p:spPr>
          <a:xfrm>
            <a:off x="5114880" y="1768320"/>
            <a:ext cx="4460760" cy="4384800"/>
          </a:xfrm>
          <a:prstGeom prst="rect">
            <a:avLst/>
          </a:prstGeom>
        </p:spPr>
        <p:txBody>
          <a:bodyPr lIns="0" tIns="0" rIns="0" bIns="0"/>
          <a:lstStyle/>
          <a:p>
            <a:pPr algn="ctr">
              <a:lnSpc>
                <a:spcPct val="100000"/>
              </a:lnSpc>
              <a:spcAft>
                <a:spcPts val="1414"/>
              </a:spcAft>
            </a:pPr>
            <a:r>
              <a:rPr lang="pt-BR" sz="3200" b="0" strike="noStrike" spc="-1">
                <a:solidFill>
                  <a:srgbClr val="000000"/>
                </a:solidFill>
                <a:latin typeface="Arial"/>
              </a:rPr>
              <a:t>Clique para editar os estilos de texto Mestres</a:t>
            </a:r>
            <a:r>
              <a:t/>
            </a:r>
            <a:br/>
            <a:r>
              <a:rPr lang="pt-BR" sz="2400" b="0" strike="noStrike" spc="-1">
                <a:solidFill>
                  <a:srgbClr val="000000"/>
                </a:solidFill>
                <a:latin typeface="Calibri"/>
              </a:rPr>
              <a:t>Segundo nível</a:t>
            </a:r>
            <a:r>
              <a:t/>
            </a:r>
            <a:br/>
            <a:r>
              <a:rPr lang="pt-BR" sz="2000" b="0" strike="noStrike" spc="-1">
                <a:solidFill>
                  <a:srgbClr val="000000"/>
                </a:solidFill>
                <a:latin typeface="Calibri"/>
              </a:rPr>
              <a:t>Terceiro nível</a:t>
            </a:r>
            <a:r>
              <a:t/>
            </a:r>
            <a:br/>
            <a:r>
              <a:rPr lang="pt-BR" sz="1800" b="0" strike="noStrike" spc="-1">
                <a:solidFill>
                  <a:srgbClr val="000000"/>
                </a:solidFill>
                <a:latin typeface="Calibri"/>
              </a:rPr>
              <a:t>Quarto nível</a:t>
            </a:r>
            <a:r>
              <a:t/>
            </a:r>
            <a:br/>
            <a:r>
              <a:rPr lang="pt-BR" sz="1800" b="0" strike="noStrike" spc="-1">
                <a:solidFill>
                  <a:srgbClr val="000000"/>
                </a:solidFill>
                <a:latin typeface="Calibri"/>
              </a:rPr>
              <a:t>Quinto nível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167" name="PlaceHolder 5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 anchorCtr="1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168" name="PlaceHolder 6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fld id="{3D24E73E-FEC5-4334-9F05-FAC098B4F63E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‹nº›</a:t>
            </a:fld>
            <a:endParaRPr lang="pt-B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/>
    <p:bodyStyle/>
    <p:otherStyle/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693720" y="403200"/>
            <a:ext cx="8694720" cy="1460520"/>
          </a:xfrm>
          <a:prstGeom prst="rect">
            <a:avLst/>
          </a:prstGeom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Arial"/>
              </a:rPr>
              <a:t>Clique para editar o título Mestre</a:t>
            </a:r>
            <a:endParaRPr lang="pt-BR" sz="4400" b="0" strike="noStrike" spc="-1"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693720" y="1852560"/>
            <a:ext cx="4265640" cy="907920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/>
          <a:p>
            <a:pPr marL="432000" indent="-32400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1" strike="noStrike" spc="-1">
                <a:solidFill>
                  <a:srgbClr val="000000"/>
                </a:solidFill>
                <a:latin typeface="Arial"/>
              </a:rPr>
              <a:t>Clique para editar os estilos de texto Mestres</a:t>
            </a:r>
            <a:endParaRPr lang="pt-BR" sz="2400" b="0" strike="noStrike" spc="-1"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title"/>
          </p:nvPr>
        </p:nvSpPr>
        <p:spPr>
          <a:xfrm>
            <a:off x="693720" y="2760840"/>
            <a:ext cx="4265640" cy="4062240"/>
          </a:xfrm>
          <a:prstGeom prst="rect">
            <a:avLst/>
          </a:prstGeom>
        </p:spPr>
        <p:txBody>
          <a:bodyPr lIns="0" tIns="0" rIns="0" bIns="0"/>
          <a:lstStyle/>
          <a:p>
            <a:pPr algn="ctr">
              <a:lnSpc>
                <a:spcPct val="100000"/>
              </a:lnSpc>
              <a:spcAft>
                <a:spcPts val="1414"/>
              </a:spcAft>
            </a:pPr>
            <a:r>
              <a:rPr lang="pt-BR" sz="3200" b="0" strike="noStrike" spc="-1">
                <a:solidFill>
                  <a:srgbClr val="000000"/>
                </a:solidFill>
                <a:latin typeface="Arial"/>
              </a:rPr>
              <a:t>Clique para editar os estilos de texto Mestres</a:t>
            </a:r>
            <a:r>
              <a:t/>
            </a:r>
            <a:br/>
            <a:r>
              <a:rPr lang="pt-BR" sz="2400" b="0" strike="noStrike" spc="-1">
                <a:solidFill>
                  <a:srgbClr val="000000"/>
                </a:solidFill>
                <a:latin typeface="Calibri"/>
              </a:rPr>
              <a:t>Segundo nível</a:t>
            </a:r>
            <a:r>
              <a:t/>
            </a:r>
            <a:br/>
            <a:r>
              <a:rPr lang="pt-BR" sz="2000" b="0" strike="noStrike" spc="-1">
                <a:solidFill>
                  <a:srgbClr val="000000"/>
                </a:solidFill>
                <a:latin typeface="Calibri"/>
              </a:rPr>
              <a:t>Terceiro nível</a:t>
            </a:r>
            <a:r>
              <a:t/>
            </a:r>
            <a:br/>
            <a:r>
              <a:rPr lang="pt-BR" sz="1800" b="0" strike="noStrike" spc="-1">
                <a:solidFill>
                  <a:srgbClr val="000000"/>
                </a:solidFill>
                <a:latin typeface="Calibri"/>
              </a:rPr>
              <a:t>Quarto nível</a:t>
            </a:r>
            <a:r>
              <a:t/>
            </a:r>
            <a:br/>
            <a:r>
              <a:rPr lang="pt-BR" sz="1800" b="0" strike="noStrike" spc="-1">
                <a:solidFill>
                  <a:srgbClr val="000000"/>
                </a:solidFill>
                <a:latin typeface="Calibri"/>
              </a:rPr>
              <a:t>Quinto nível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 type="body"/>
          </p:nvPr>
        </p:nvSpPr>
        <p:spPr>
          <a:xfrm>
            <a:off x="5103720" y="1852560"/>
            <a:ext cx="4284720" cy="907920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/>
          <a:p>
            <a:pPr>
              <a:lnSpc>
                <a:spcPct val="100000"/>
              </a:lnSpc>
              <a:spcAft>
                <a:spcPts val="1414"/>
              </a:spcAft>
            </a:pPr>
            <a:r>
              <a:rPr lang="pt-BR" sz="2400" b="1" strike="noStrike" spc="-1">
                <a:solidFill>
                  <a:srgbClr val="000000"/>
                </a:solidFill>
                <a:latin typeface="Arial"/>
              </a:rPr>
              <a:t>Clique para editar os estilos de texto Mestres</a:t>
            </a:r>
            <a:endParaRPr lang="pt-BR" sz="2400" b="0" strike="noStrike" spc="-1">
              <a:latin typeface="Arial"/>
            </a:endParaRPr>
          </a:p>
        </p:txBody>
      </p:sp>
      <p:sp>
        <p:nvSpPr>
          <p:cNvPr id="209" name="PlaceHolder 5"/>
          <p:cNvSpPr>
            <a:spLocks noGrp="1"/>
          </p:cNvSpPr>
          <p:nvPr>
            <p:ph type="title"/>
          </p:nvPr>
        </p:nvSpPr>
        <p:spPr>
          <a:xfrm>
            <a:off x="5103720" y="2760840"/>
            <a:ext cx="4284720" cy="4062240"/>
          </a:xfrm>
          <a:prstGeom prst="rect">
            <a:avLst/>
          </a:prstGeom>
        </p:spPr>
        <p:txBody>
          <a:bodyPr lIns="0" tIns="0" rIns="0" bIns="0"/>
          <a:lstStyle/>
          <a:p>
            <a:pPr algn="ctr">
              <a:lnSpc>
                <a:spcPct val="100000"/>
              </a:lnSpc>
              <a:spcAft>
                <a:spcPts val="1414"/>
              </a:spcAft>
            </a:pPr>
            <a:r>
              <a:rPr lang="pt-BR" sz="3200" b="0" strike="noStrike" spc="-1">
                <a:solidFill>
                  <a:srgbClr val="000000"/>
                </a:solidFill>
                <a:latin typeface="Arial"/>
              </a:rPr>
              <a:t>Clique para editar os estilos de texto Mestres</a:t>
            </a:r>
            <a:r>
              <a:t/>
            </a:r>
            <a:br/>
            <a:r>
              <a:rPr lang="pt-BR" sz="2400" b="0" strike="noStrike" spc="-1">
                <a:solidFill>
                  <a:srgbClr val="000000"/>
                </a:solidFill>
                <a:latin typeface="Calibri"/>
              </a:rPr>
              <a:t>Segundo nível</a:t>
            </a:r>
            <a:r>
              <a:t/>
            </a:r>
            <a:br/>
            <a:r>
              <a:rPr lang="pt-BR" sz="2000" b="0" strike="noStrike" spc="-1">
                <a:solidFill>
                  <a:srgbClr val="000000"/>
                </a:solidFill>
                <a:latin typeface="Calibri"/>
              </a:rPr>
              <a:t>Terceiro nível</a:t>
            </a:r>
            <a:r>
              <a:t/>
            </a:r>
            <a:br/>
            <a:r>
              <a:rPr lang="pt-BR" sz="1800" b="0" strike="noStrike" spc="-1">
                <a:solidFill>
                  <a:srgbClr val="000000"/>
                </a:solidFill>
                <a:latin typeface="Calibri"/>
              </a:rPr>
              <a:t>Quarto nível</a:t>
            </a:r>
            <a:r>
              <a:t/>
            </a:r>
            <a:br/>
            <a:r>
              <a:rPr lang="pt-BR" sz="1800" b="0" strike="noStrike" spc="-1">
                <a:solidFill>
                  <a:srgbClr val="000000"/>
                </a:solidFill>
                <a:latin typeface="Calibri"/>
              </a:rPr>
              <a:t>Quinto nível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210" name="PlaceHolder 6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211" name="PlaceHolder 7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 anchorCtr="1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212" name="PlaceHolder 8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fld id="{10E8C14D-249E-4BE5-AFE4-8539FD780DF9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‹nº›</a:t>
            </a:fld>
            <a:endParaRPr lang="pt-B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/>
    <p:bodyStyle/>
    <p:otherStyle/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Arial"/>
              </a:rPr>
              <a:t>Clique para editar o título Mestre</a:t>
            </a:r>
            <a:endParaRPr lang="pt-BR" sz="4400" b="0" strike="noStrike" spc="-1"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 anchorCtr="1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fld id="{48BE92AD-B91B-4B85-B8DE-B9BE7B94C53D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‹nº›</a:t>
            </a:fld>
            <a:endParaRPr lang="pt-B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xStyles>
    <p:titleStyle/>
    <p:bodyStyle/>
    <p:otherStyle/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 anchorCtr="1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fld id="{07FCA570-CA8E-4CEB-8571-13897BE00080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‹nº›</a:t>
            </a:fld>
            <a:endParaRPr lang="pt-BR" sz="1400" b="0" strike="noStrike" spc="-1">
              <a:latin typeface="Times New Roman"/>
            </a:endParaRPr>
          </a:p>
        </p:txBody>
      </p:sp>
      <p:sp>
        <p:nvSpPr>
          <p:cNvPr id="292" name="PlaceHolder 4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pt-BR" sz="4400" b="0" strike="noStrike" spc="-1">
                <a:latin typeface="Arial"/>
              </a:rPr>
              <a:t>Clique para editar o formato do texto do título</a:t>
            </a:r>
          </a:p>
        </p:txBody>
      </p:sp>
      <p:sp>
        <p:nvSpPr>
          <p:cNvPr id="293" name="PlaceHolder 5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latin typeface="Arial"/>
              </a:rPr>
              <a:t>Clique para editar o formato do texto da estrutura de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latin typeface="Arial"/>
              </a:rPr>
              <a:t>2.º nível da estrutura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strike="noStrike" spc="-1">
                <a:latin typeface="Arial"/>
              </a:rPr>
              <a:t>3.º nível da estrutura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latin typeface="Arial"/>
              </a:rPr>
              <a:t>4.º nível da estrutura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5.º nível da estrutura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6.º nível da estrutura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7.º nível da estrutura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p:txStyles>
    <p:titleStyle/>
    <p:bodyStyle/>
    <p:otherStyle/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laceHolder 1"/>
          <p:cNvSpPr>
            <a:spLocks noGrp="1"/>
          </p:cNvSpPr>
          <p:nvPr>
            <p:ph type="title"/>
          </p:nvPr>
        </p:nvSpPr>
        <p:spPr>
          <a:xfrm>
            <a:off x="693720" y="503280"/>
            <a:ext cx="3251160" cy="1765440"/>
          </a:xfrm>
          <a:prstGeom prst="rect">
            <a:avLst/>
          </a:prstGeom>
        </p:spPr>
        <p:txBody>
          <a:bodyPr lIns="0" tIns="0" rIns="0" bIns="0" anchor="b" anchorCtr="1"/>
          <a:lstStyle/>
          <a:p>
            <a:pPr algn="ctr">
              <a:lnSpc>
                <a:spcPct val="100000"/>
              </a:lnSpc>
            </a:pPr>
            <a:r>
              <a:rPr lang="pt-BR" sz="3200" b="0" strike="noStrike" spc="-1">
                <a:solidFill>
                  <a:srgbClr val="000000"/>
                </a:solidFill>
                <a:latin typeface="Arial"/>
              </a:rPr>
              <a:t>Clique para editar o título Mestre</a:t>
            </a:r>
            <a:endParaRPr lang="pt-BR" sz="3200" b="0" strike="noStrike" spc="-1">
              <a:latin typeface="Arial"/>
            </a:endParaRPr>
          </a:p>
        </p:txBody>
      </p:sp>
      <p:sp>
        <p:nvSpPr>
          <p:cNvPr id="331" name="PlaceHolder 2"/>
          <p:cNvSpPr>
            <a:spLocks noGrp="1"/>
          </p:cNvSpPr>
          <p:nvPr>
            <p:ph type="title"/>
          </p:nvPr>
        </p:nvSpPr>
        <p:spPr>
          <a:xfrm>
            <a:off x="4286160" y="1089000"/>
            <a:ext cx="5102280" cy="5372280"/>
          </a:xfrm>
          <a:prstGeom prst="rect">
            <a:avLst/>
          </a:prstGeom>
        </p:spPr>
        <p:txBody>
          <a:bodyPr lIns="0" tIns="0" rIns="0" bIns="0"/>
          <a:lstStyle/>
          <a:p>
            <a:pPr algn="ctr">
              <a:lnSpc>
                <a:spcPct val="100000"/>
              </a:lnSpc>
              <a:spcAft>
                <a:spcPts val="1414"/>
              </a:spcAft>
            </a:pPr>
            <a:r>
              <a:rPr lang="pt-BR" sz="3200" b="0" strike="noStrike" spc="-1">
                <a:solidFill>
                  <a:srgbClr val="000000"/>
                </a:solidFill>
                <a:latin typeface="Arial"/>
              </a:rPr>
              <a:t>Clique para editar os estilos de texto Mestres</a:t>
            </a:r>
            <a:r>
              <a:t/>
            </a:r>
            <a:br/>
            <a:r>
              <a:rPr lang="pt-BR" sz="2800" b="0" strike="noStrike" spc="-1">
                <a:solidFill>
                  <a:srgbClr val="000000"/>
                </a:solidFill>
                <a:latin typeface="Calibri"/>
              </a:rPr>
              <a:t>Segundo nível</a:t>
            </a:r>
            <a:r>
              <a:t/>
            </a:r>
            <a:br/>
            <a:r>
              <a:rPr lang="pt-BR" sz="2400" b="0" strike="noStrike" spc="-1">
                <a:solidFill>
                  <a:srgbClr val="000000"/>
                </a:solidFill>
                <a:latin typeface="Calibri"/>
              </a:rPr>
              <a:t>Terceiro nível</a:t>
            </a:r>
            <a:r>
              <a:t/>
            </a:r>
            <a:br/>
            <a:r>
              <a:rPr lang="pt-BR" sz="2000" b="0" strike="noStrike" spc="-1">
                <a:solidFill>
                  <a:srgbClr val="000000"/>
                </a:solidFill>
                <a:latin typeface="Calibri"/>
              </a:rPr>
              <a:t>Quarto nível</a:t>
            </a:r>
            <a:r>
              <a:t/>
            </a:r>
            <a:br/>
            <a:r>
              <a:rPr lang="pt-BR" sz="2000" b="0" strike="noStrike" spc="-1">
                <a:solidFill>
                  <a:srgbClr val="000000"/>
                </a:solidFill>
                <a:latin typeface="Calibri"/>
              </a:rPr>
              <a:t>Quinto nível</a:t>
            </a:r>
            <a:endParaRPr lang="pt-BR" sz="2000" b="0" strike="noStrike" spc="-1">
              <a:latin typeface="Arial"/>
            </a:endParaRPr>
          </a:p>
        </p:txBody>
      </p:sp>
      <p:sp>
        <p:nvSpPr>
          <p:cNvPr id="332" name="PlaceHolder 3"/>
          <p:cNvSpPr>
            <a:spLocks noGrp="1"/>
          </p:cNvSpPr>
          <p:nvPr>
            <p:ph type="body"/>
          </p:nvPr>
        </p:nvSpPr>
        <p:spPr>
          <a:xfrm>
            <a:off x="693720" y="2268360"/>
            <a:ext cx="3251160" cy="4200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600" b="0" strike="noStrike" spc="-1">
                <a:solidFill>
                  <a:srgbClr val="000000"/>
                </a:solidFill>
                <a:latin typeface="Arial"/>
              </a:rPr>
              <a:t>Clique para editar os estilos de texto Mestres</a:t>
            </a:r>
            <a:endParaRPr lang="pt-BR" sz="1600" b="0" strike="noStrike" spc="-1">
              <a:latin typeface="Arial"/>
            </a:endParaRPr>
          </a:p>
        </p:txBody>
      </p:sp>
      <p:sp>
        <p:nvSpPr>
          <p:cNvPr id="333" name="PlaceHolder 4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334" name="PlaceHolder 5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 anchorCtr="1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335" name="PlaceHolder 6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fld id="{4483438D-A50E-48C3-BB53-8D9324AE5949}" type="slidenum">
              <a:rPr lang="pt-BR" sz="1400" b="0" strike="noStrike" spc="-1">
                <a:solidFill>
                  <a:srgbClr val="000000"/>
                </a:solidFill>
                <a:latin typeface="Calibri"/>
              </a:rPr>
              <a:pPr algn="r">
                <a:lnSpc>
                  <a:spcPct val="100000"/>
                </a:lnSpc>
              </a:pPr>
              <a:t>‹nº›</a:t>
            </a:fld>
            <a:endParaRPr lang="pt-B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TextShape 1"/>
          <p:cNvSpPr txBox="1"/>
          <p:nvPr/>
        </p:nvSpPr>
        <p:spPr>
          <a:xfrm>
            <a:off x="253966" y="3779837"/>
            <a:ext cx="9071640" cy="12621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1" strike="noStrike" spc="-1" dirty="0">
                <a:solidFill>
                  <a:srgbClr val="000000"/>
                </a:solidFill>
                <a:latin typeface="Times New Roman" pitchFamily="18" charset="0"/>
                <a:ea typeface="Microsoft YaHei"/>
                <a:cs typeface="Times New Roman" pitchFamily="18" charset="0"/>
              </a:rPr>
              <a:t>FALCON III - VHF</a:t>
            </a:r>
            <a:endParaRPr lang="pt-BR" sz="4400" b="1" strike="noStrike" spc="-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09" name="TextShape 2"/>
          <p:cNvSpPr txBox="1"/>
          <p:nvPr/>
        </p:nvSpPr>
        <p:spPr>
          <a:xfrm>
            <a:off x="325404" y="3175235"/>
            <a:ext cx="9071640" cy="43844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  <a:spcAft>
                <a:spcPts val="1414"/>
              </a:spcAft>
            </a:pPr>
            <a:r>
              <a:rPr lang="pt-BR" sz="3200" b="1" strike="noStrike" spc="-1" dirty="0">
                <a:solidFill>
                  <a:srgbClr val="000000"/>
                </a:solidFill>
                <a:latin typeface="Times New Roman" pitchFamily="18" charset="0"/>
                <a:ea typeface="Microsoft YaHei"/>
                <a:cs typeface="Times New Roman" pitchFamily="18" charset="0"/>
              </a:rPr>
              <a:t>INSTALAÇÃO VEÍCULAR</a:t>
            </a:r>
            <a:endParaRPr lang="pt-BR" sz="3200" b="1" strike="noStrike" spc="-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22F128DF-9F31-41D7-BBC6-A9037F7A43E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-1" y="15120"/>
            <a:ext cx="10080625" cy="24606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aixaDeTexto 4"/>
          <p:cNvSpPr txBox="1"/>
          <p:nvPr/>
        </p:nvSpPr>
        <p:spPr>
          <a:xfrm>
            <a:off x="6254758" y="6065853"/>
            <a:ext cx="35004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>
                <a:latin typeface="Times New Roman" pitchFamily="18" charset="0"/>
                <a:cs typeface="Times New Roman" pitchFamily="18" charset="0"/>
              </a:rPr>
              <a:t>3º </a:t>
            </a:r>
            <a:r>
              <a:rPr lang="pt-BR" sz="2800" b="1" dirty="0" err="1" smtClean="0">
                <a:latin typeface="Times New Roman" pitchFamily="18" charset="0"/>
                <a:cs typeface="Times New Roman" pitchFamily="18" charset="0"/>
              </a:rPr>
              <a:t>Sgt</a:t>
            </a:r>
            <a:r>
              <a:rPr lang="pt-BR" sz="2800" b="1" dirty="0" smtClean="0">
                <a:latin typeface="Times New Roman" pitchFamily="18" charset="0"/>
                <a:cs typeface="Times New Roman" pitchFamily="18" charset="0"/>
              </a:rPr>
              <a:t> Pereira</a:t>
            </a:r>
            <a:endParaRPr lang="pt-BR" sz="28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38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Base da antena</a:t>
            </a:r>
            <a:r>
              <a:t/>
            </a:r>
            <a:br/>
            <a:r>
              <a:rPr lang="pt-BR" sz="38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Cabo GPS – Cabo Coaxial - Aterramento</a:t>
            </a:r>
            <a:endParaRPr lang="pt-BR" sz="3800" b="0" strike="noStrike" spc="-1">
              <a:latin typeface="Arial"/>
            </a:endParaRPr>
          </a:p>
        </p:txBody>
      </p:sp>
      <p:pic>
        <p:nvPicPr>
          <p:cNvPr id="527" name="Imagem 526"/>
          <p:cNvPicPr/>
          <p:nvPr/>
        </p:nvPicPr>
        <p:blipFill>
          <a:blip r:embed="rId3" cstate="print"/>
          <a:stretch/>
        </p:blipFill>
        <p:spPr>
          <a:xfrm>
            <a:off x="2808000" y="1563480"/>
            <a:ext cx="4608000" cy="5708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Instalação da antena</a:t>
            </a:r>
            <a:endParaRPr lang="pt-BR" sz="4400" b="0" strike="noStrike" spc="-1">
              <a:latin typeface="Arial"/>
            </a:endParaRPr>
          </a:p>
        </p:txBody>
      </p:sp>
      <p:pic>
        <p:nvPicPr>
          <p:cNvPr id="529" name="Imagem 528"/>
          <p:cNvPicPr/>
          <p:nvPr/>
        </p:nvPicPr>
        <p:blipFill>
          <a:blip r:embed="rId3" cstate="print"/>
          <a:stretch/>
        </p:blipFill>
        <p:spPr>
          <a:xfrm>
            <a:off x="3089880" y="1296000"/>
            <a:ext cx="3606120" cy="5904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Teste de voltagem</a:t>
            </a:r>
            <a:endParaRPr lang="pt-BR" sz="4400" b="0" strike="noStrike" spc="-1">
              <a:latin typeface="Arial"/>
            </a:endParaRPr>
          </a:p>
        </p:txBody>
      </p:sp>
      <p:pic>
        <p:nvPicPr>
          <p:cNvPr id="531" name="Imagem 530"/>
          <p:cNvPicPr/>
          <p:nvPr/>
        </p:nvPicPr>
        <p:blipFill>
          <a:blip r:embed="rId3" cstate="print"/>
          <a:stretch/>
        </p:blipFill>
        <p:spPr>
          <a:xfrm>
            <a:off x="720000" y="1375560"/>
            <a:ext cx="8855640" cy="5392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Instalação elétrica</a:t>
            </a:r>
            <a:endParaRPr lang="pt-BR" sz="4400" b="0" strike="noStrike" spc="-1">
              <a:latin typeface="Arial"/>
            </a:endParaRPr>
          </a:p>
        </p:txBody>
      </p:sp>
      <p:pic>
        <p:nvPicPr>
          <p:cNvPr id="533" name="Imagem 532"/>
          <p:cNvPicPr/>
          <p:nvPr/>
        </p:nvPicPr>
        <p:blipFill>
          <a:blip r:embed="rId3" cstate="print"/>
          <a:stretch/>
        </p:blipFill>
        <p:spPr>
          <a:xfrm>
            <a:off x="576000" y="1375560"/>
            <a:ext cx="8961840" cy="5248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Linha de transmissão</a:t>
            </a:r>
            <a:endParaRPr lang="pt-BR" sz="4400" b="0" strike="noStrike" spc="-1">
              <a:latin typeface="Arial"/>
            </a:endParaRPr>
          </a:p>
        </p:txBody>
      </p:sp>
      <p:pic>
        <p:nvPicPr>
          <p:cNvPr id="535" name="Imagem 534"/>
          <p:cNvPicPr/>
          <p:nvPr/>
        </p:nvPicPr>
        <p:blipFill>
          <a:blip r:embed="rId3" cstate="print"/>
          <a:stretch/>
        </p:blipFill>
        <p:spPr>
          <a:xfrm>
            <a:off x="1134720" y="1768680"/>
            <a:ext cx="7809840" cy="4384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0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Cabo GPS / Cabo amplificador-rádio</a:t>
            </a:r>
            <a:endParaRPr lang="pt-BR" sz="4000" b="0" strike="noStrike" spc="-1">
              <a:latin typeface="Arial"/>
            </a:endParaRPr>
          </a:p>
        </p:txBody>
      </p:sp>
      <p:pic>
        <p:nvPicPr>
          <p:cNvPr id="537" name="Imagem 536"/>
          <p:cNvPicPr/>
          <p:nvPr/>
        </p:nvPicPr>
        <p:blipFill>
          <a:blip r:embed="rId3" cstate="print"/>
          <a:stretch/>
        </p:blipFill>
        <p:spPr>
          <a:xfrm>
            <a:off x="1134720" y="1768680"/>
            <a:ext cx="7809840" cy="4384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Cabo de alimentação</a:t>
            </a:r>
            <a:endParaRPr lang="pt-BR" sz="4400" b="0" strike="noStrike" spc="-1">
              <a:latin typeface="Arial"/>
            </a:endParaRPr>
          </a:p>
        </p:txBody>
      </p:sp>
      <p:pic>
        <p:nvPicPr>
          <p:cNvPr id="539" name="Imagem 538"/>
          <p:cNvPicPr/>
          <p:nvPr/>
        </p:nvPicPr>
        <p:blipFill>
          <a:blip r:embed="rId3" cstate="print"/>
          <a:stretch/>
        </p:blipFill>
        <p:spPr>
          <a:xfrm>
            <a:off x="1134720" y="1768680"/>
            <a:ext cx="7809840" cy="4384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Parafusos e fusível</a:t>
            </a:r>
            <a:endParaRPr lang="pt-BR" sz="4400" b="0" strike="noStrike" spc="-1">
              <a:latin typeface="Arial"/>
            </a:endParaRPr>
          </a:p>
        </p:txBody>
      </p:sp>
      <p:pic>
        <p:nvPicPr>
          <p:cNvPr id="541" name="Imagem 540"/>
          <p:cNvPicPr/>
          <p:nvPr/>
        </p:nvPicPr>
        <p:blipFill>
          <a:blip r:embed="rId3" cstate="print"/>
          <a:stretch/>
        </p:blipFill>
        <p:spPr>
          <a:xfrm>
            <a:off x="1134720" y="1768680"/>
            <a:ext cx="7809840" cy="4384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TextShape 1"/>
          <p:cNvSpPr txBox="1"/>
          <p:nvPr/>
        </p:nvSpPr>
        <p:spPr>
          <a:xfrm>
            <a:off x="504000" y="262080"/>
            <a:ext cx="9071640" cy="134100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Malha de aterramento </a:t>
            </a:r>
            <a:r>
              <a:t/>
            </a:r>
            <a:br/>
            <a:r>
              <a:rPr lang="pt-BR" sz="44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Amplificador-Base e Base-Carcaça</a:t>
            </a:r>
            <a:endParaRPr lang="pt-BR" sz="4400" b="0" strike="noStrike" spc="-1">
              <a:latin typeface="Arial"/>
            </a:endParaRPr>
          </a:p>
        </p:txBody>
      </p:sp>
      <p:pic>
        <p:nvPicPr>
          <p:cNvPr id="543" name="Imagem 542"/>
          <p:cNvPicPr/>
          <p:nvPr/>
        </p:nvPicPr>
        <p:blipFill>
          <a:blip r:embed="rId3" cstate="print"/>
          <a:stretch/>
        </p:blipFill>
        <p:spPr>
          <a:xfrm>
            <a:off x="1134720" y="1768680"/>
            <a:ext cx="780984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CONCLUSÃO</a:t>
            </a:r>
            <a:endParaRPr lang="pt-BR" sz="4400" b="0" strike="noStrike" spc="-1">
              <a:latin typeface="Arial"/>
            </a:endParaRPr>
          </a:p>
        </p:txBody>
      </p:sp>
      <p:sp>
        <p:nvSpPr>
          <p:cNvPr id="545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Atentar para os aterramentos (amplificador-base/base-carcaça/base da antena-carcaça).</a:t>
            </a:r>
            <a:endParaRPr lang="pt-BR" sz="32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Atentar para os testes elétricos.</a:t>
            </a:r>
            <a:endParaRPr lang="pt-BR" sz="32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Instalar o fusível no cabo de alimentação previamente.</a:t>
            </a:r>
            <a:endParaRPr lang="pt-BR" sz="32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Lixar a pintura nos locais de contato entre os parafusos da base e da base da antena com a carcaça da viatura para garantir o aterramento.</a:t>
            </a:r>
            <a:endParaRPr lang="pt-BR" sz="32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Testar a emissão com wattmetro após instalação.</a:t>
            </a:r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TextShape 1"/>
          <p:cNvSpPr txBox="1"/>
          <p:nvPr/>
        </p:nvSpPr>
        <p:spPr>
          <a:xfrm>
            <a:off x="396842" y="2136763"/>
            <a:ext cx="9071640" cy="12621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SUMÁRIO</a:t>
            </a:r>
            <a:endParaRPr lang="pt-BR" sz="4400" b="0" strike="noStrike" spc="-1" dirty="0">
              <a:latin typeface="Arial"/>
            </a:endParaRPr>
          </a:p>
        </p:txBody>
      </p:sp>
      <p:sp>
        <p:nvSpPr>
          <p:cNvPr id="511" name="TextShape 2"/>
          <p:cNvSpPr txBox="1"/>
          <p:nvPr/>
        </p:nvSpPr>
        <p:spPr>
          <a:xfrm>
            <a:off x="396842" y="3422647"/>
            <a:ext cx="9071640" cy="43844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1. CUIDADOS BÁSICOS</a:t>
            </a:r>
            <a:endParaRPr lang="pt-BR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2. MATERIAL NECESSÁRIO</a:t>
            </a:r>
            <a:endParaRPr lang="pt-BR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3. MONTAGEM</a:t>
            </a:r>
            <a:endParaRPr lang="pt-BR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4. CONCLUSÃO</a:t>
            </a:r>
            <a:endParaRPr lang="pt-BR" sz="3200" b="0" strike="noStrike" spc="-1" dirty="0"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22F128DF-9F31-41D7-BBC6-A9037F7A43E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-1" y="15120"/>
            <a:ext cx="10080625" cy="246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CUIDADOS BÁSICOS</a:t>
            </a:r>
            <a:endParaRPr lang="pt-BR" sz="4400" b="0" strike="noStrike" spc="-1">
              <a:latin typeface="Arial"/>
            </a:endParaRPr>
          </a:p>
        </p:txBody>
      </p:sp>
      <p:sp>
        <p:nvSpPr>
          <p:cNvPr id="513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>
            <a:normAutofit lnSpcReduction="10000"/>
          </a:bodyPr>
          <a:lstStyle/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VTR MARRUÁ:</a:t>
            </a:r>
            <a:endParaRPr lang="pt-BR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1. Mesmo com a chave de distribuição desligada, os bornes do conversor continuam energizados, logo deve-se tomar cuidado para não provocar curto-circuito ou tomar </a:t>
            </a:r>
            <a:r>
              <a:rPr lang="pt-BR" sz="3200" b="0" strike="noStrike" spc="-1" dirty="0" smtClean="0">
                <a:solidFill>
                  <a:srgbClr val="000000"/>
                </a:solidFill>
                <a:latin typeface="Arial"/>
                <a:ea typeface="Microsoft YaHei"/>
              </a:rPr>
              <a:t>um </a:t>
            </a: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choque elétrico.</a:t>
            </a:r>
            <a:endParaRPr lang="pt-BR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2. O suporte entre os bancos NÃO suporta o peso do rádio (segundo orientação da AGRALE), deve-se instalar a mesa que vem atrás dos bancos na carroceria e fixar o rádio nela.</a:t>
            </a:r>
            <a:endParaRPr lang="pt-BR" sz="32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CUIDADOS BÁSICOS</a:t>
            </a:r>
            <a:endParaRPr lang="pt-BR" sz="4400" b="0" strike="noStrike" spc="-1">
              <a:latin typeface="Arial"/>
            </a:endParaRPr>
          </a:p>
        </p:txBody>
      </p:sp>
      <p:sp>
        <p:nvSpPr>
          <p:cNvPr id="515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VTR URUTU</a:t>
            </a:r>
            <a:endParaRPr lang="pt-BR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Ao ser desligada, o </a:t>
            </a:r>
            <a:r>
              <a:rPr lang="pt-BR" sz="3200" b="0" strike="noStrike" spc="-1" dirty="0" smtClean="0">
                <a:solidFill>
                  <a:srgbClr val="000000"/>
                </a:solidFill>
                <a:latin typeface="Arial"/>
                <a:ea typeface="Microsoft YaHei"/>
              </a:rPr>
              <a:t>sistema elétrico </a:t>
            </a: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da </a:t>
            </a:r>
            <a:r>
              <a:rPr lang="pt-BR" sz="3200" b="0" strike="noStrike" spc="-1" dirty="0" err="1">
                <a:solidFill>
                  <a:srgbClr val="000000"/>
                </a:solidFill>
                <a:latin typeface="Arial"/>
                <a:ea typeface="Microsoft YaHei"/>
              </a:rPr>
              <a:t>vtr</a:t>
            </a: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 inverte a sua polaridade, caso o rádio esteja ligado diretamente na bateria, essa inversão queimará sua </a:t>
            </a:r>
            <a:r>
              <a:rPr lang="pt-BR" sz="3200" b="0" strike="noStrike" spc="-1" dirty="0" smtClean="0">
                <a:solidFill>
                  <a:srgbClr val="000000"/>
                </a:solidFill>
                <a:latin typeface="Arial"/>
                <a:ea typeface="Microsoft YaHei"/>
              </a:rPr>
              <a:t>base</a:t>
            </a: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, portanto é FUNDAMENTAL que ele seja ligado no painel de distribuição da </a:t>
            </a:r>
            <a:r>
              <a:rPr lang="pt-BR" sz="3200" b="0" strike="noStrike" spc="-1" dirty="0" err="1">
                <a:solidFill>
                  <a:srgbClr val="000000"/>
                </a:solidFill>
                <a:latin typeface="Arial"/>
                <a:ea typeface="Microsoft YaHei"/>
              </a:rPr>
              <a:t>vtr</a:t>
            </a: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, NUNCA </a:t>
            </a:r>
            <a:r>
              <a:rPr lang="pt-BR" sz="3200" b="0" strike="noStrike" spc="-1" dirty="0" smtClean="0">
                <a:solidFill>
                  <a:srgbClr val="000000"/>
                </a:solidFill>
                <a:latin typeface="Arial"/>
                <a:ea typeface="Microsoft YaHei"/>
              </a:rPr>
              <a:t>diretamente na bateria.</a:t>
            </a:r>
            <a:endParaRPr lang="pt-BR" sz="32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CUIDADOS BÁSICOS</a:t>
            </a:r>
            <a:endParaRPr lang="pt-BR" sz="4400" b="0" strike="noStrike" spc="-1">
              <a:latin typeface="Arial"/>
            </a:endParaRPr>
          </a:p>
        </p:txBody>
      </p:sp>
      <p:sp>
        <p:nvSpPr>
          <p:cNvPr id="51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>
            <a:normAutofit fontScale="85000" lnSpcReduction="10000"/>
          </a:bodyPr>
          <a:lstStyle/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Antes de instalar o rádio em qualquer vtr, é preciso que seja testado o sistema elétrico da mesma.</a:t>
            </a:r>
            <a:endParaRPr lang="pt-BR" sz="32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Os seguintes testes devem ser realizados com a viatura ligada e desligada.</a:t>
            </a:r>
            <a:endParaRPr lang="pt-BR" sz="32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Teste de tensão entre os bornes POS (+) e NEG (-) da fonte de alimentação, devendo fornecer os 24V necessários para a alimentação do rádio.</a:t>
            </a:r>
            <a:endParaRPr lang="pt-BR" sz="32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Teste de tensão entre o borne NEG (-) e a carcaça da vtr, devendo constar 0 (zero) na medição (o que não ocorre na bateria do urutu, somente no painel de distribuição).</a:t>
            </a:r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MATERIAL NECESSÁRIO</a:t>
            </a:r>
            <a:endParaRPr lang="pt-BR" sz="4400" b="0" strike="noStrike" spc="-1">
              <a:latin typeface="Arial"/>
            </a:endParaRPr>
          </a:p>
        </p:txBody>
      </p:sp>
      <p:sp>
        <p:nvSpPr>
          <p:cNvPr id="51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>
            <a:normAutofit fontScale="40000" lnSpcReduction="20000"/>
          </a:bodyPr>
          <a:lstStyle/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 dirty="0" smtClean="0">
                <a:solidFill>
                  <a:srgbClr val="000000"/>
                </a:solidFill>
                <a:latin typeface="Arial"/>
                <a:ea typeface="Microsoft YaHei"/>
              </a:rPr>
              <a:t>1</a:t>
            </a: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. Base </a:t>
            </a:r>
            <a:r>
              <a:rPr lang="pt-BR" sz="3200" b="0" strike="noStrike" spc="-1" dirty="0" err="1" smtClean="0">
                <a:solidFill>
                  <a:srgbClr val="000000"/>
                </a:solidFill>
                <a:latin typeface="Arial"/>
                <a:ea typeface="Microsoft YaHei"/>
              </a:rPr>
              <a:t>veícular</a:t>
            </a:r>
            <a:endParaRPr lang="pt-BR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2. </a:t>
            </a:r>
            <a:r>
              <a:rPr lang="pt-BR" sz="3200" b="0" strike="noStrike" spc="-1" dirty="0" smtClean="0">
                <a:solidFill>
                  <a:srgbClr val="000000"/>
                </a:solidFill>
                <a:latin typeface="Arial"/>
                <a:ea typeface="Microsoft YaHei"/>
              </a:rPr>
              <a:t>Amplificador </a:t>
            </a: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de RF</a:t>
            </a:r>
            <a:endParaRPr lang="pt-BR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3. Rádio</a:t>
            </a:r>
            <a:endParaRPr lang="pt-BR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4. Antena</a:t>
            </a:r>
            <a:endParaRPr lang="pt-BR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5. Três malhas de aterramento</a:t>
            </a:r>
            <a:endParaRPr lang="pt-BR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6. Cabo GPS</a:t>
            </a:r>
            <a:endParaRPr lang="pt-BR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7. PTT</a:t>
            </a:r>
            <a:endParaRPr lang="pt-BR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8. Cabo de alimentação</a:t>
            </a:r>
            <a:endParaRPr lang="pt-BR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9. Fusível e parafusos</a:t>
            </a:r>
            <a:endParaRPr lang="pt-BR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10. </a:t>
            </a:r>
            <a:r>
              <a:rPr lang="pt-BR" sz="3200" b="0" strike="noStrike" spc="-1" dirty="0" smtClean="0">
                <a:solidFill>
                  <a:srgbClr val="000000"/>
                </a:solidFill>
                <a:latin typeface="Arial"/>
                <a:ea typeface="Microsoft YaHei"/>
              </a:rPr>
              <a:t>Linha </a:t>
            </a: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de transmissão (coaxial)</a:t>
            </a:r>
            <a:endParaRPr lang="pt-BR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11. Cabo de RF rádio-amplificador</a:t>
            </a:r>
            <a:endParaRPr lang="pt-BR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12. </a:t>
            </a:r>
            <a:r>
              <a:rPr lang="pt-BR" sz="3200" b="0" strike="noStrike" spc="-1" dirty="0" smtClean="0">
                <a:solidFill>
                  <a:srgbClr val="000000"/>
                </a:solidFill>
                <a:latin typeface="Arial"/>
                <a:ea typeface="Microsoft YaHei"/>
              </a:rPr>
              <a:t>Multímetro</a:t>
            </a:r>
          </a:p>
          <a:p>
            <a:pPr>
              <a:lnSpc>
                <a:spcPct val="100000"/>
              </a:lnSpc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 dirty="0" smtClean="0">
                <a:solidFill>
                  <a:srgbClr val="000000"/>
                </a:solidFill>
                <a:latin typeface="Arial"/>
                <a:ea typeface="Microsoft YaHei"/>
              </a:rPr>
              <a:t>13. </a:t>
            </a:r>
            <a:r>
              <a:rPr lang="pt-BR" sz="3200" b="0" strike="noStrike" spc="-1" dirty="0" err="1" smtClean="0">
                <a:solidFill>
                  <a:srgbClr val="000000"/>
                </a:solidFill>
                <a:latin typeface="Arial"/>
                <a:ea typeface="Microsoft YaHei"/>
              </a:rPr>
              <a:t>Wattmetro</a:t>
            </a:r>
            <a:endParaRPr lang="pt-BR" sz="32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Mesa na carroceria</a:t>
            </a:r>
            <a:endParaRPr lang="pt-BR" sz="4400" b="0" strike="noStrike" spc="-1">
              <a:latin typeface="Arial"/>
            </a:endParaRPr>
          </a:p>
        </p:txBody>
      </p:sp>
      <p:pic>
        <p:nvPicPr>
          <p:cNvPr id="521" name="Imagem 520"/>
          <p:cNvPicPr/>
          <p:nvPr/>
        </p:nvPicPr>
        <p:blipFill>
          <a:blip r:embed="rId3" cstate="print"/>
          <a:stretch/>
        </p:blipFill>
        <p:spPr>
          <a:xfrm>
            <a:off x="1134720" y="1768680"/>
            <a:ext cx="7809840" cy="4384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Base veícular na mesa</a:t>
            </a:r>
            <a:endParaRPr lang="pt-BR" sz="4400" b="0" strike="noStrike" spc="-1">
              <a:latin typeface="Arial"/>
            </a:endParaRPr>
          </a:p>
        </p:txBody>
      </p:sp>
      <p:pic>
        <p:nvPicPr>
          <p:cNvPr id="523" name="Imagem 522"/>
          <p:cNvPicPr/>
          <p:nvPr/>
        </p:nvPicPr>
        <p:blipFill>
          <a:blip r:embed="rId3" cstate="print"/>
          <a:stretch/>
        </p:blipFill>
        <p:spPr>
          <a:xfrm>
            <a:off x="1134720" y="1768680"/>
            <a:ext cx="7809840" cy="4384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 anchorCtr="1"/>
          <a:lstStyle/>
          <a:p>
            <a:pPr algn="ctr">
              <a:lnSpc>
                <a:spcPct val="10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Arial"/>
                <a:ea typeface="Microsoft YaHei"/>
              </a:rPr>
              <a:t>Vista da cabine</a:t>
            </a:r>
            <a:endParaRPr lang="pt-BR" sz="4400" b="0" strike="noStrike" spc="-1">
              <a:latin typeface="Arial"/>
            </a:endParaRPr>
          </a:p>
        </p:txBody>
      </p:sp>
      <p:pic>
        <p:nvPicPr>
          <p:cNvPr id="525" name="Imagem 524"/>
          <p:cNvPicPr/>
          <p:nvPr/>
        </p:nvPicPr>
        <p:blipFill>
          <a:blip r:embed="rId3" cstate="print"/>
          <a:stretch/>
        </p:blipFill>
        <p:spPr>
          <a:xfrm>
            <a:off x="1134720" y="1768680"/>
            <a:ext cx="7809840" cy="4384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</TotalTime>
  <Words>463</Words>
  <Application>LibreOffice/6.0.2.1$Windows_x86 LibreOffice_project/f7f06a8f319e4b62f9bc5095aa112a65d2f3ac89</Application>
  <PresentationFormat>Personalizar</PresentationFormat>
  <Paragraphs>109</Paragraphs>
  <Slides>19</Slides>
  <Notes>19</Notes>
  <HiddenSlides>0</HiddenSlides>
  <MMClips>0</MMClips>
  <ScaleCrop>false</ScaleCrop>
  <HeadingPairs>
    <vt:vector size="4" baseType="variant">
      <vt:variant>
        <vt:lpstr>Tema</vt:lpstr>
      </vt:variant>
      <vt:variant>
        <vt:i4>12</vt:i4>
      </vt:variant>
      <vt:variant>
        <vt:lpstr>Títulos de slides</vt:lpstr>
      </vt:variant>
      <vt:variant>
        <vt:i4>19</vt:i4>
      </vt:variant>
    </vt:vector>
  </HeadingPairs>
  <TitlesOfParts>
    <vt:vector size="31" baseType="lpstr"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FALCON III - VHF</dc:title>
  <dc:creator>CMD Sala Rádio</dc:creator>
  <cp:lastModifiedBy>CMD Sala Rádio</cp:lastModifiedBy>
  <cp:revision>7</cp:revision>
  <dcterms:created xsi:type="dcterms:W3CDTF">2013-07-31T12:58:31Z</dcterms:created>
  <dcterms:modified xsi:type="dcterms:W3CDTF">2020-10-21T19:14:21Z</dcterms:modified>
  <dc:language>pt-BR</dc:language>
</cp:coreProperties>
</file>